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1" r:id="rId9"/>
    <p:sldMasterId id="2147483663" r:id="rId10"/>
  </p:sldMasterIdLst>
  <p:handoutMasterIdLst>
    <p:handoutMasterId r:id="rId27"/>
  </p:handoutMasterIdLst>
  <p:sldIdLst>
    <p:sldId id="262" r:id="rId11"/>
    <p:sldId id="258" r:id="rId12"/>
    <p:sldId id="275" r:id="rId13"/>
    <p:sldId id="266" r:id="rId14"/>
    <p:sldId id="267" r:id="rId15"/>
    <p:sldId id="268" r:id="rId16"/>
    <p:sldId id="269" r:id="rId17"/>
    <p:sldId id="270" r:id="rId18"/>
    <p:sldId id="271" r:id="rId19"/>
    <p:sldId id="272" r:id="rId20"/>
    <p:sldId id="274" r:id="rId21"/>
    <p:sldId id="276" r:id="rId22"/>
    <p:sldId id="277" r:id="rId23"/>
    <p:sldId id="278" r:id="rId24"/>
    <p:sldId id="273" r:id="rId25"/>
    <p:sldId id="260" r:id="rId2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7777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9" autoAdjust="0"/>
    <p:restoredTop sz="94660"/>
  </p:normalViewPr>
  <p:slideViewPr>
    <p:cSldViewPr showGuides="1">
      <p:cViewPr>
        <p:scale>
          <a:sx n="100" d="100"/>
          <a:sy n="100" d="100"/>
        </p:scale>
        <p:origin x="-2388" y="-390"/>
      </p:cViewPr>
      <p:guideLst>
        <p:guide orient="horz" pos="436"/>
        <p:guide orient="horz" pos="618"/>
        <p:guide orient="horz" pos="844"/>
        <p:guide orient="horz" pos="2797"/>
        <p:guide orient="horz" pos="4020"/>
        <p:guide pos="5305"/>
        <p:guide pos="476"/>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74"/>
        <p:guide pos="218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ea typeface="宋体" panose="02010600030101010101"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ea typeface="宋体" panose="02010600030101010101" pitchFamily="2" charset="-122"/>
              </a:defRPr>
            </a:lvl1pPr>
          </a:lstStyle>
          <a:p>
            <a:pPr>
              <a:defRPr/>
            </a:pPr>
            <a:fld id="{FD6B2986-D06E-4F3C-B19C-CC0A0E2B9416}" type="datetimeFigureOut">
              <a:rPr lang="zh-CN" altLang="en-US"/>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宋体" panose="02010600030101010101"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宋体" panose="02010600030101010101" pitchFamily="2" charset="-122"/>
              </a:defRPr>
            </a:lvl1pPr>
          </a:lstStyle>
          <a:p>
            <a:pPr>
              <a:defRPr/>
            </a:pPr>
            <a:fld id="{4B569440-9C1A-4A13-B530-46C3A9E17375}"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155825"/>
            <a:ext cx="5616575" cy="625475"/>
          </a:xfrm>
        </p:spPr>
        <p:txBody>
          <a:bodyPr/>
          <a:lstStyle/>
          <a:p>
            <a:r>
              <a:rPr lang="zh-CN" altLang="en-US" smtClean="0"/>
              <a:t>单击此处编辑母版标题样式</a:t>
            </a:r>
            <a:endParaRPr lang="zh-CN" altLang="en-US" dirty="0"/>
          </a:p>
        </p:txBody>
      </p:sp>
      <p:sp>
        <p:nvSpPr>
          <p:cNvPr id="8" name="副标题 2"/>
          <p:cNvSpPr>
            <a:spLocks noGrp="1"/>
          </p:cNvSpPr>
          <p:nvPr>
            <p:ph type="subTitle" idx="11"/>
          </p:nvPr>
        </p:nvSpPr>
        <p:spPr>
          <a:xfrm>
            <a:off x="755650" y="3068638"/>
            <a:ext cx="6400800" cy="492443"/>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Rectangle 19"/>
          <p:cNvSpPr>
            <a:spLocks noGrp="1" noChangeArrowheads="1"/>
          </p:cNvSpPr>
          <p:nvPr>
            <p:ph type="dt" sz="quarter" idx="12"/>
          </p:nvPr>
        </p:nvSpPr>
        <p:spPr/>
        <p:txBody>
          <a:bodyPr/>
          <a:lstStyle>
            <a:lvl1pPr>
              <a:defRPr/>
            </a:lvl1pPr>
          </a:lstStyle>
          <a:p>
            <a:pPr>
              <a:defRPr/>
            </a:pPr>
            <a:endParaRPr lang="en-US" altLang="zh-CN"/>
          </a:p>
        </p:txBody>
      </p:sp>
    </p:spTree>
  </p:cSld>
  <p:clrMapOvr>
    <a:masterClrMapping/>
  </p:clrMapOvr>
  <p:transition advClick="0" advTm="8000">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636838"/>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p:txBody>
          <a:bodyPr/>
          <a:lstStyle>
            <a:lvl1pPr>
              <a:defRPr/>
            </a:lvl1pPr>
          </a:lstStyle>
          <a:p>
            <a:pPr>
              <a:defRPr/>
            </a:pPr>
            <a:endParaRPr lang="en-US" altLang="zh-CN"/>
          </a:p>
        </p:txBody>
      </p:sp>
    </p:spTree>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p:txBody>
          <a:bodyPr/>
          <a:lstStyle>
            <a:lvl1pPr>
              <a:defRPr/>
            </a:lvl1pPr>
          </a:lstStyle>
          <a:p>
            <a:pPr>
              <a:defRPr/>
            </a:pPr>
            <a:endParaRPr lang="en-US" altLang="zh-CN"/>
          </a:p>
        </p:txBody>
      </p:sp>
    </p:spTree>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p:txBody>
          <a:bodyPr/>
          <a:lstStyle>
            <a:lvl1pPr>
              <a:defRPr/>
            </a:lvl1pPr>
          </a:lstStyle>
          <a:p>
            <a:pPr>
              <a:defRPr/>
            </a:pPr>
            <a:endParaRPr lang="en-US" altLang="zh-CN"/>
          </a:p>
        </p:txBody>
      </p:sp>
    </p:spTree>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p:txBody>
          <a:bodyPr/>
          <a:lstStyle>
            <a:lvl1pPr>
              <a:defRPr/>
            </a:lvl1pPr>
          </a:lstStyle>
          <a:p>
            <a:pPr>
              <a:defRPr/>
            </a:pPr>
            <a:endParaRPr lang="en-US" altLang="zh-CN"/>
          </a:p>
        </p:txBody>
      </p:sp>
    </p:spTree>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p:txBody>
          <a:bodyPr/>
          <a:lstStyle>
            <a:lvl1pPr>
              <a:defRPr/>
            </a:lvl1pPr>
          </a:lstStyle>
          <a:p>
            <a:pPr>
              <a:defRPr/>
            </a:pPr>
            <a:endParaRPr lang="en-US" altLang="zh-CN"/>
          </a:p>
        </p:txBody>
      </p:sp>
    </p:spTree>
  </p:cSld>
  <p:clrMapOvr>
    <a:masterClrMapping/>
  </p:clrMapOvr>
  <p:transition advClick="0" advTm="8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325438"/>
            <a:ext cx="7632700"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628775"/>
            <a:ext cx="7632700" cy="419417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8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4" Type="http://schemas.openxmlformats.org/officeDocument/2006/relationships/theme" Target="../theme/theme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4.jpeg"/><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77"/>
          <p:cNvGrpSpPr/>
          <p:nvPr/>
        </p:nvGrpSpPr>
        <p:grpSpPr bwMode="auto">
          <a:xfrm>
            <a:off x="9324975" y="3359150"/>
            <a:ext cx="919163" cy="3490913"/>
            <a:chOff x="5839" y="2160"/>
            <a:chExt cx="579" cy="2199"/>
          </a:xfrm>
        </p:grpSpPr>
        <p:sp>
          <p:nvSpPr>
            <p:cNvPr id="1038" name="Rectangle 78"/>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39" name="Group 79"/>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84"/>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1" name="Group 89"/>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2" name="Group 94"/>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3" name="Group 99"/>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4" name="Group 104"/>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109"/>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6" name="Group 114"/>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7" name="Group 119"/>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124"/>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129"/>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0" name="Group 134"/>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1" name="Group 139"/>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144"/>
          <p:cNvSpPr>
            <a:spLocks noChangeArrowheads="1"/>
          </p:cNvSpPr>
          <p:nvPr/>
        </p:nvSpPr>
        <p:spPr bwMode="auto">
          <a:xfrm>
            <a:off x="9251950" y="1333500"/>
            <a:ext cx="1192213" cy="17256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ea typeface="黑体" panose="02010609060101010101" pitchFamily="49" charset="-122"/>
              </a:rPr>
              <a:t>配色参考方案：</a:t>
            </a:r>
            <a:endParaRPr lang="zh-CN" altLang="en-US" sz="1100">
              <a:solidFill>
                <a:srgbClr val="FFFFFF"/>
              </a:solidFill>
              <a:latin typeface="Arial" panose="020B0604020202020204" pitchFamily="34" charset="0"/>
              <a:ea typeface="黑体" panose="02010609060101010101" pitchFamily="49" charset="-122"/>
            </a:endParaRPr>
          </a:p>
          <a:p>
            <a:pPr>
              <a:lnSpc>
                <a:spcPct val="120000"/>
              </a:lnSpc>
              <a:spcBef>
                <a:spcPct val="20000"/>
              </a:spcBef>
            </a:pPr>
            <a:r>
              <a:rPr lang="zh-CN" altLang="en-US" sz="1100">
                <a:solidFill>
                  <a:srgbClr val="FFFFFF"/>
                </a:solidFill>
                <a:latin typeface="Arial" panose="020B0604020202020204" pitchFamily="34" charset="0"/>
                <a:ea typeface="黑体" panose="02010609060101010101" pitchFamily="49" charset="-122"/>
              </a:rPr>
              <a:t>建议同一页面内不超过四种颜色，以下是</a:t>
            </a:r>
            <a:r>
              <a:rPr lang="en-US" altLang="zh-CN" sz="1100">
                <a:solidFill>
                  <a:srgbClr val="FFFFFF"/>
                </a:solidFill>
                <a:latin typeface="Arial" panose="020B0604020202020204" pitchFamily="34" charset="0"/>
                <a:ea typeface="黑体" panose="02010609060101010101" pitchFamily="49" charset="-122"/>
              </a:rPr>
              <a:t>13</a:t>
            </a:r>
            <a:r>
              <a:rPr lang="zh-CN" altLang="en-US" sz="1100">
                <a:solidFill>
                  <a:srgbClr val="FFFFFF"/>
                </a:solidFill>
                <a:latin typeface="Arial" panose="020B0604020202020204" pitchFamily="34" charset="0"/>
                <a:ea typeface="黑体" panose="02010609060101010101" pitchFamily="49" charset="-122"/>
              </a:rPr>
              <a:t>组配色方案，同一页面内只选择一组使用。（仅供参考）</a:t>
            </a:r>
            <a:endParaRPr lang="zh-CN" altLang="en-US" sz="1100">
              <a:solidFill>
                <a:srgbClr val="FFFFFF"/>
              </a:solidFill>
              <a:latin typeface="Arial" panose="020B0604020202020204" pitchFamily="34" charset="0"/>
              <a:ea typeface="黑体" panose="02010609060101010101" pitchFamily="49" charset="-122"/>
            </a:endParaRPr>
          </a:p>
        </p:txBody>
      </p:sp>
      <p:sp>
        <p:nvSpPr>
          <p:cNvPr id="1028" name="Rectangle 145"/>
          <p:cNvSpPr>
            <a:spLocks noChangeArrowheads="1"/>
          </p:cNvSpPr>
          <p:nvPr/>
        </p:nvSpPr>
        <p:spPr bwMode="auto">
          <a:xfrm>
            <a:off x="9251950" y="0"/>
            <a:ext cx="1120775" cy="6842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ea typeface="黑体" panose="02010609060101010101" pitchFamily="49" charset="-122"/>
              </a:rPr>
              <a:t>客户或者合作伙伴的标志放在右上角</a:t>
            </a:r>
            <a:r>
              <a:rPr lang="en-US" altLang="zh-CN" sz="1100">
                <a:solidFill>
                  <a:srgbClr val="FFFFFF"/>
                </a:solidFill>
                <a:latin typeface="Arial" panose="020B0604020202020204" pitchFamily="34" charset="0"/>
                <a:ea typeface="黑体" panose="02010609060101010101" pitchFamily="49" charset="-122"/>
              </a:rPr>
              <a:t>.</a:t>
            </a:r>
            <a:endParaRPr lang="zh-CN" altLang="en-US" sz="1100">
              <a:solidFill>
                <a:srgbClr val="FFFFFF"/>
              </a:solidFill>
              <a:latin typeface="Arial" panose="020B0604020202020204" pitchFamily="34" charset="0"/>
              <a:ea typeface="黑体" panose="02010609060101010101" pitchFamily="49" charset="-122"/>
            </a:endParaRPr>
          </a:p>
        </p:txBody>
      </p:sp>
      <p:pic>
        <p:nvPicPr>
          <p:cNvPr id="1029" name="Picture 146" descr="2"/>
          <p:cNvPicPr>
            <a:picLocks noChangeAspect="1" noChangeArrowheads="1"/>
          </p:cNvPicPr>
          <p:nvPr/>
        </p:nvPicPr>
        <p:blipFill>
          <a:blip r:embed="rId2" cstate="email"/>
          <a:srcRect/>
          <a:stretch>
            <a:fillRect/>
          </a:stretch>
        </p:blipFill>
        <p:spPr bwMode="auto">
          <a:xfrm>
            <a:off x="0" y="973138"/>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Text Box 7"/>
          <p:cNvSpPr txBox="1">
            <a:spLocks noChangeArrowheads="1"/>
          </p:cNvSpPr>
          <p:nvPr/>
        </p:nvSpPr>
        <p:spPr bwMode="auto">
          <a:xfrm>
            <a:off x="7229475" y="40116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sp>
        <p:nvSpPr>
          <p:cNvPr id="1031" name="Rectangle 2"/>
          <p:cNvSpPr>
            <a:spLocks noGrp="1" noChangeArrowheads="1"/>
          </p:cNvSpPr>
          <p:nvPr>
            <p:ph type="title"/>
          </p:nvPr>
        </p:nvSpPr>
        <p:spPr bwMode="auto">
          <a:xfrm>
            <a:off x="755650" y="2174291"/>
            <a:ext cx="56165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spAutoFit/>
          </a:bodyPr>
          <a:lstStyle/>
          <a:p>
            <a:pPr lvl="0"/>
            <a:r>
              <a:rPr lang="zh-CN" altLang="en-US" dirty="0" smtClean="0"/>
              <a:t>单击此处编辑母版标题样式</a:t>
            </a:r>
            <a:endParaRPr lang="zh-CN" altLang="en-US" dirty="0" smtClean="0"/>
          </a:p>
        </p:txBody>
      </p:sp>
      <p:sp>
        <p:nvSpPr>
          <p:cNvPr id="1032" name="Rectangle 3"/>
          <p:cNvSpPr>
            <a:spLocks noGrp="1" noChangeArrowheads="1"/>
          </p:cNvSpPr>
          <p:nvPr>
            <p:ph type="body" idx="1"/>
          </p:nvPr>
        </p:nvSpPr>
        <p:spPr bwMode="auto">
          <a:xfrm>
            <a:off x="755650" y="3068638"/>
            <a:ext cx="532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单击此处编辑母版文本样式</a:t>
            </a:r>
            <a:endParaRPr lang="zh-CN" altLang="en-US" dirty="0" smtClean="0"/>
          </a:p>
        </p:txBody>
      </p:sp>
      <p:sp>
        <p:nvSpPr>
          <p:cNvPr id="1033" name="Rectangle 7"/>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英文标题</a:t>
            </a:r>
            <a:r>
              <a:rPr lang="en-US" altLang="zh-CN" sz="1100" dirty="0">
                <a:solidFill>
                  <a:srgbClr val="FFFFFF"/>
                </a:solidFill>
                <a:latin typeface="Arial" panose="020B0604020202020204" pitchFamily="34" charset="0"/>
                <a:ea typeface="黑体" panose="02010609060101010101" pitchFamily="49" charset="-122"/>
              </a:rPr>
              <a:t>:32-35pt  </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颜色</a:t>
            </a:r>
            <a:r>
              <a:rPr lang="en-US" altLang="zh-CN" sz="1100" dirty="0">
                <a:solidFill>
                  <a:srgbClr val="FFFFFF"/>
                </a:solidFill>
                <a:latin typeface="Arial" panose="020B0604020202020204" pitchFamily="34" charset="0"/>
                <a:ea typeface="黑体" panose="02010609060101010101" pitchFamily="49" charset="-122"/>
              </a:rPr>
              <a:t>: R153 G0 B0</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内部使用字体 </a:t>
            </a:r>
            <a:r>
              <a:rPr lang="en-US" altLang="zh-CN" sz="1100" dirty="0">
                <a:solidFill>
                  <a:srgbClr val="FFFFFF"/>
                </a:solidFill>
                <a:latin typeface="Arial" panose="020B0604020202020204" pitchFamily="34" charset="0"/>
                <a:ea typeface="黑体" panose="02010609060101010101" pitchFamily="49" charset="-122"/>
              </a:rPr>
              <a:t>:</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en-US" altLang="zh-CN" sz="1100" dirty="0" err="1">
                <a:solidFill>
                  <a:srgbClr val="FFFFFF"/>
                </a:solidFill>
                <a:latin typeface="Arial" panose="020B0604020202020204" pitchFamily="34" charset="0"/>
                <a:ea typeface="黑体" panose="02010609060101010101" pitchFamily="49" charset="-122"/>
              </a:rPr>
              <a:t>FrutigerNext</a:t>
            </a:r>
            <a:r>
              <a:rPr lang="en-US" altLang="zh-CN" sz="1100" dirty="0">
                <a:solidFill>
                  <a:srgbClr val="FFFFFF"/>
                </a:solidFill>
                <a:latin typeface="Arial" panose="020B0604020202020204" pitchFamily="34" charset="0"/>
                <a:ea typeface="黑体" panose="02010609060101010101" pitchFamily="49" charset="-122"/>
              </a:rPr>
              <a:t> LT Medium</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外部使用字体 </a:t>
            </a:r>
            <a:r>
              <a:rPr lang="en-US" altLang="zh-CN" sz="1100" dirty="0">
                <a:solidFill>
                  <a:srgbClr val="FFFFFF"/>
                </a:solidFill>
                <a:latin typeface="Arial" panose="020B0604020202020204" pitchFamily="34" charset="0"/>
                <a:ea typeface="黑体" panose="02010609060101010101" pitchFamily="49" charset="-122"/>
              </a:rPr>
              <a:t>: Arial</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75000"/>
              </a:lnSpc>
              <a:spcBef>
                <a:spcPct val="20000"/>
              </a:spcBef>
            </a:pP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中文标题</a:t>
            </a:r>
            <a:r>
              <a:rPr lang="en-US" altLang="zh-CN" sz="1100" dirty="0">
                <a:solidFill>
                  <a:srgbClr val="FFFFFF"/>
                </a:solidFill>
                <a:latin typeface="Arial" panose="020B0604020202020204" pitchFamily="34" charset="0"/>
                <a:ea typeface="黑体" panose="02010609060101010101" pitchFamily="49" charset="-122"/>
              </a:rPr>
              <a:t>:30-32pt  </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颜色</a:t>
            </a:r>
            <a:r>
              <a:rPr lang="en-US" altLang="zh-CN" sz="1100" dirty="0">
                <a:solidFill>
                  <a:srgbClr val="FFFFFF"/>
                </a:solidFill>
                <a:latin typeface="Arial" panose="020B0604020202020204" pitchFamily="34" charset="0"/>
                <a:ea typeface="黑体" panose="02010609060101010101" pitchFamily="49" charset="-122"/>
              </a:rPr>
              <a:t>: R153 G0 B0</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字体</a:t>
            </a:r>
            <a:r>
              <a:rPr lang="en-US" altLang="zh-CN" sz="1100" dirty="0">
                <a:solidFill>
                  <a:srgbClr val="FFFFFF"/>
                </a:solidFill>
                <a:latin typeface="Arial" panose="020B0604020202020204" pitchFamily="34" charset="0"/>
                <a:ea typeface="黑体" panose="02010609060101010101" pitchFamily="49" charset="-122"/>
              </a:rPr>
              <a:t>:</a:t>
            </a:r>
            <a:r>
              <a:rPr lang="zh-CN" altLang="en-US" sz="1100" dirty="0">
                <a:solidFill>
                  <a:srgbClr val="FFFFFF"/>
                </a:solidFill>
                <a:latin typeface="Arial" panose="020B0604020202020204" pitchFamily="34" charset="0"/>
                <a:ea typeface="黑体" panose="02010609060101010101" pitchFamily="49" charset="-122"/>
              </a:rPr>
              <a:t>黑体</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英文正文</a:t>
            </a:r>
            <a:r>
              <a:rPr lang="en-US" altLang="zh-CN" sz="1100" dirty="0">
                <a:solidFill>
                  <a:srgbClr val="FFFFFF"/>
                </a:solidFill>
                <a:latin typeface="Arial" panose="020B0604020202020204" pitchFamily="34" charset="0"/>
                <a:ea typeface="黑体" panose="02010609060101010101" pitchFamily="49" charset="-122"/>
              </a:rPr>
              <a:t>:20-22pt</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子目录 </a:t>
            </a:r>
            <a:r>
              <a:rPr lang="en-US" altLang="zh-CN" sz="1100" dirty="0">
                <a:solidFill>
                  <a:srgbClr val="FFFFFF"/>
                </a:solidFill>
                <a:latin typeface="Arial" panose="020B0604020202020204" pitchFamily="34" charset="0"/>
                <a:ea typeface="黑体" panose="02010609060101010101" pitchFamily="49" charset="-122"/>
              </a:rPr>
              <a:t>(2-5</a:t>
            </a:r>
            <a:r>
              <a:rPr lang="zh-CN" altLang="en-US" sz="1100" dirty="0">
                <a:solidFill>
                  <a:srgbClr val="FFFFFF"/>
                </a:solidFill>
                <a:latin typeface="Arial" panose="020B0604020202020204" pitchFamily="34" charset="0"/>
                <a:ea typeface="黑体" panose="02010609060101010101" pitchFamily="49" charset="-122"/>
              </a:rPr>
              <a:t>级</a:t>
            </a:r>
            <a:r>
              <a:rPr lang="en-US" altLang="zh-CN" sz="1100" dirty="0">
                <a:solidFill>
                  <a:srgbClr val="FFFFFF"/>
                </a:solidFill>
                <a:latin typeface="Arial" panose="020B0604020202020204" pitchFamily="34" charset="0"/>
                <a:ea typeface="黑体" panose="02010609060101010101" pitchFamily="49" charset="-122"/>
              </a:rPr>
              <a:t>) :18pt  </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颜色</a:t>
            </a:r>
            <a:r>
              <a:rPr lang="en-US" altLang="zh-CN" sz="1100" dirty="0">
                <a:solidFill>
                  <a:srgbClr val="FFFFFF"/>
                </a:solidFill>
                <a:latin typeface="Arial" panose="020B0604020202020204" pitchFamily="34" charset="0"/>
                <a:ea typeface="黑体" panose="02010609060101010101" pitchFamily="49" charset="-122"/>
              </a:rPr>
              <a:t>:</a:t>
            </a:r>
            <a:r>
              <a:rPr lang="zh-CN" altLang="en-US" sz="1100" dirty="0">
                <a:solidFill>
                  <a:srgbClr val="FFFFFF"/>
                </a:solidFill>
                <a:latin typeface="Arial" panose="020B0604020202020204" pitchFamily="34" charset="0"/>
                <a:ea typeface="黑体" panose="02010609060101010101" pitchFamily="49" charset="-122"/>
              </a:rPr>
              <a:t>黑色</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内部使用字体 </a:t>
            </a:r>
            <a:r>
              <a:rPr lang="en-US" altLang="zh-CN" sz="1100" dirty="0">
                <a:solidFill>
                  <a:srgbClr val="FFFFFF"/>
                </a:solidFill>
                <a:latin typeface="Arial" panose="020B0604020202020204" pitchFamily="34" charset="0"/>
                <a:ea typeface="黑体" panose="02010609060101010101" pitchFamily="49" charset="-122"/>
              </a:rPr>
              <a:t>:</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en-US" altLang="zh-CN" sz="1100" dirty="0" err="1">
                <a:solidFill>
                  <a:srgbClr val="FFFFFF"/>
                </a:solidFill>
                <a:latin typeface="Arial" panose="020B0604020202020204" pitchFamily="34" charset="0"/>
                <a:ea typeface="黑体" panose="02010609060101010101" pitchFamily="49" charset="-122"/>
              </a:rPr>
              <a:t>FrutigerNext</a:t>
            </a:r>
            <a:r>
              <a:rPr lang="en-US" altLang="zh-CN" sz="1100" dirty="0">
                <a:solidFill>
                  <a:srgbClr val="FFFFFF"/>
                </a:solidFill>
                <a:latin typeface="Arial" panose="020B0604020202020204" pitchFamily="34" charset="0"/>
                <a:ea typeface="黑体" panose="02010609060101010101" pitchFamily="49" charset="-122"/>
              </a:rPr>
              <a:t> LT Regular</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外部使用字体 </a:t>
            </a:r>
            <a:r>
              <a:rPr lang="en-US" altLang="zh-CN" sz="1100" dirty="0">
                <a:solidFill>
                  <a:srgbClr val="FFFFFF"/>
                </a:solidFill>
                <a:latin typeface="Arial" panose="020B0604020202020204" pitchFamily="34" charset="0"/>
                <a:ea typeface="黑体" panose="02010609060101010101" pitchFamily="49" charset="-122"/>
              </a:rPr>
              <a:t>: Arial</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75000"/>
              </a:lnSpc>
              <a:spcBef>
                <a:spcPct val="20000"/>
              </a:spcBef>
            </a:pP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中文正文</a:t>
            </a:r>
            <a:r>
              <a:rPr lang="en-US" altLang="zh-CN" sz="1100" dirty="0">
                <a:solidFill>
                  <a:srgbClr val="FFFFFF"/>
                </a:solidFill>
                <a:latin typeface="Arial" panose="020B0604020202020204" pitchFamily="34" charset="0"/>
                <a:ea typeface="黑体" panose="02010609060101010101" pitchFamily="49" charset="-122"/>
              </a:rPr>
              <a:t>:18-20pt</a:t>
            </a:r>
            <a:endParaRPr lang="en-US" altLang="zh-CN"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子目录</a:t>
            </a:r>
            <a:r>
              <a:rPr lang="en-US" altLang="zh-CN" sz="1100" dirty="0">
                <a:solidFill>
                  <a:srgbClr val="FFFFFF"/>
                </a:solidFill>
                <a:latin typeface="Arial" panose="020B0604020202020204" pitchFamily="34" charset="0"/>
                <a:ea typeface="黑体" panose="02010609060101010101" pitchFamily="49" charset="-122"/>
              </a:rPr>
              <a:t>(2-5</a:t>
            </a:r>
            <a:r>
              <a:rPr lang="zh-CN" altLang="en-US" sz="1100" dirty="0">
                <a:solidFill>
                  <a:srgbClr val="FFFFFF"/>
                </a:solidFill>
                <a:latin typeface="Arial" panose="020B0604020202020204" pitchFamily="34" charset="0"/>
                <a:ea typeface="黑体" panose="02010609060101010101" pitchFamily="49" charset="-122"/>
              </a:rPr>
              <a:t>级</a:t>
            </a:r>
            <a:r>
              <a:rPr lang="en-US" altLang="zh-CN" sz="1100" dirty="0">
                <a:solidFill>
                  <a:srgbClr val="FFFFFF"/>
                </a:solidFill>
                <a:latin typeface="Arial" panose="020B0604020202020204" pitchFamily="34" charset="0"/>
                <a:ea typeface="黑体" panose="02010609060101010101" pitchFamily="49" charset="-122"/>
              </a:rPr>
              <a:t>):18pt </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颜色</a:t>
            </a:r>
            <a:r>
              <a:rPr lang="en-US" altLang="zh-CN" sz="1100" dirty="0">
                <a:solidFill>
                  <a:srgbClr val="FFFFFF"/>
                </a:solidFill>
                <a:latin typeface="Arial" panose="020B0604020202020204" pitchFamily="34" charset="0"/>
                <a:ea typeface="黑体" panose="02010609060101010101" pitchFamily="49" charset="-122"/>
              </a:rPr>
              <a:t>:</a:t>
            </a:r>
            <a:r>
              <a:rPr lang="zh-CN" altLang="en-US" sz="1100" dirty="0">
                <a:solidFill>
                  <a:srgbClr val="FFFFFF"/>
                </a:solidFill>
                <a:latin typeface="Arial" panose="020B0604020202020204" pitchFamily="34" charset="0"/>
                <a:ea typeface="黑体" panose="02010609060101010101" pitchFamily="49" charset="-122"/>
              </a:rPr>
              <a:t>黑色</a:t>
            </a:r>
            <a:endParaRPr lang="zh-CN" altLang="en-US" sz="1100" dirty="0">
              <a:solidFill>
                <a:srgbClr val="FFFFFF"/>
              </a:solidFill>
              <a:latin typeface="Arial" panose="020B0604020202020204" pitchFamily="34" charset="0"/>
              <a:ea typeface="黑体" panose="02010609060101010101" pitchFamily="49" charset="-122"/>
            </a:endParaRPr>
          </a:p>
          <a:p>
            <a:pPr algn="r">
              <a:lnSpc>
                <a:spcPct val="125000"/>
              </a:lnSpc>
              <a:spcBef>
                <a:spcPct val="20000"/>
              </a:spcBef>
            </a:pPr>
            <a:r>
              <a:rPr lang="zh-CN" altLang="en-US" sz="1100" dirty="0">
                <a:solidFill>
                  <a:srgbClr val="FFFFFF"/>
                </a:solidFill>
                <a:latin typeface="Arial" panose="020B0604020202020204" pitchFamily="34" charset="0"/>
                <a:ea typeface="黑体" panose="02010609060101010101" pitchFamily="49" charset="-122"/>
              </a:rPr>
              <a:t>字体</a:t>
            </a:r>
            <a:r>
              <a:rPr lang="en-US" altLang="zh-CN" sz="1100" dirty="0">
                <a:solidFill>
                  <a:srgbClr val="FFFFFF"/>
                </a:solidFill>
                <a:latin typeface="Arial" panose="020B0604020202020204" pitchFamily="34" charset="0"/>
                <a:ea typeface="黑体" panose="02010609060101010101" pitchFamily="49" charset="-122"/>
              </a:rPr>
              <a:t>:</a:t>
            </a:r>
            <a:r>
              <a:rPr lang="zh-CN" altLang="en-US" sz="1100" dirty="0">
                <a:solidFill>
                  <a:srgbClr val="FFFFFF"/>
                </a:solidFill>
                <a:latin typeface="Arial" panose="020B0604020202020204" pitchFamily="34" charset="0"/>
                <a:ea typeface="黑体" panose="02010609060101010101" pitchFamily="49" charset="-122"/>
              </a:rPr>
              <a:t>细黑体 </a:t>
            </a:r>
            <a:endParaRPr lang="zh-CN" altLang="en-US" sz="1100" dirty="0">
              <a:solidFill>
                <a:srgbClr val="000000"/>
              </a:solidFill>
              <a:latin typeface="Arial" panose="020B0604020202020204" pitchFamily="34" charset="0"/>
              <a:ea typeface="黑体" panose="02010609060101010101" pitchFamily="49" charset="-122"/>
            </a:endParaRPr>
          </a:p>
        </p:txBody>
      </p:sp>
      <p:sp>
        <p:nvSpPr>
          <p:cNvPr id="103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310"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mn-lt"/>
                <a:ea typeface="+mn-ea"/>
              </a:defRPr>
            </a:lvl1pPr>
          </a:lstStyle>
          <a:p>
            <a:pPr>
              <a:defRPr/>
            </a:pPr>
            <a:endParaRPr lang="en-US" altLang="zh-CN"/>
          </a:p>
        </p:txBody>
      </p:sp>
      <p:pic>
        <p:nvPicPr>
          <p:cNvPr id="80" name="Picture 6" descr="Logo"/>
          <p:cNvPicPr>
            <a:picLocks noChangeAspect="1" noChangeArrowheads="1"/>
          </p:cNvPicPr>
          <p:nvPr/>
        </p:nvPicPr>
        <p:blipFill>
          <a:blip r:embed="rId3"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400" dirty="0" smtClean="0">
                <a:solidFill>
                  <a:srgbClr val="000000"/>
                </a:solidFill>
                <a:latin typeface="FrutigerNext LT Bold" pitchFamily="34" charset="0"/>
                <a:ea typeface="MS PGothic" panose="020B0600070205080204" pitchFamily="34" charset="-128"/>
              </a:rPr>
              <a:t>HUAWEI TECHNOLOGIES CO., LTD.</a:t>
            </a:r>
            <a:endParaRPr lang="en-US" altLang="zh-CN" sz="1400" dirty="0" smtClean="0">
              <a:solidFill>
                <a:srgbClr val="000000"/>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49"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anose="02010609060101010101" pitchFamily="49" charset="-122"/>
          <a:cs typeface="+mj-cs"/>
        </a:defRPr>
      </a:lvl1pPr>
      <a:lvl2pPr algn="l" rtl="0" eaLnBrk="1" fontAlgn="base" hangingPunct="1">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2pPr>
      <a:lvl3pPr algn="l" rtl="0" eaLnBrk="1" fontAlgn="base" hangingPunct="1">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3pPr>
      <a:lvl4pPr algn="l" rtl="0" eaLnBrk="1" fontAlgn="base" hangingPunct="1">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4pPr>
      <a:lvl5pPr algn="l" rtl="0" eaLnBrk="1" fontAlgn="base" hangingPunct="1">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1" fontAlgn="base" hangingPunct="1">
        <a:spcBef>
          <a:spcPct val="20000"/>
        </a:spcBef>
        <a:spcAft>
          <a:spcPct val="0"/>
        </a:spcAft>
        <a:buClr>
          <a:srgbClr val="990000"/>
        </a:buClr>
        <a:defRPr sz="2400" b="1">
          <a:solidFill>
            <a:schemeClr val="bg1"/>
          </a:solidFill>
          <a:latin typeface="+mn-lt"/>
          <a:ea typeface="黑体" panose="02010609060101010101" pitchFamily="49" charset="-122"/>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9" descr="封面"/>
          <p:cNvPicPr>
            <a:picLocks noChangeAspect="1" noChangeArrowheads="1"/>
          </p:cNvPicPr>
          <p:nvPr/>
        </p:nvPicPr>
        <p:blipFill>
          <a:blip r:embed="rId2" cstate="email"/>
          <a:srcRect/>
          <a:stretch>
            <a:fillRect/>
          </a:stretch>
        </p:blipFill>
        <p:spPr bwMode="auto">
          <a:xfrm>
            <a:off x="0" y="1412875"/>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8"/>
          <p:cNvSpPr>
            <a:spLocks noGrp="1" noChangeArrowheads="1"/>
          </p:cNvSpPr>
          <p:nvPr>
            <p:ph type="title"/>
          </p:nvPr>
        </p:nvSpPr>
        <p:spPr bwMode="auto">
          <a:xfrm>
            <a:off x="755650" y="2636838"/>
            <a:ext cx="55483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单击此处编辑母版标题样式</a:t>
            </a:r>
            <a:endParaRPr lang="zh-CN" altLang="en-US" dirty="0" smtClean="0"/>
          </a:p>
        </p:txBody>
      </p:sp>
      <p:sp>
        <p:nvSpPr>
          <p:cNvPr id="2053"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81"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dirty="0">
                <a:solidFill>
                  <a:srgbClr val="FFFFFF"/>
                </a:solidFill>
                <a:latin typeface="Arial" panose="020B0604020202020204" pitchFamily="34" charset="0"/>
              </a:rPr>
              <a:t>英文标题</a:t>
            </a:r>
            <a:r>
              <a:rPr lang="en-US" altLang="zh-CN" sz="1100" dirty="0">
                <a:solidFill>
                  <a:srgbClr val="FFFFFF"/>
                </a:solidFill>
                <a:latin typeface="Arial" panose="020B0604020202020204" pitchFamily="34" charset="0"/>
              </a:rPr>
              <a:t>:32-35pt  </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颜色</a:t>
            </a:r>
            <a:r>
              <a:rPr lang="en-US" altLang="zh-CN" sz="1100" dirty="0">
                <a:solidFill>
                  <a:srgbClr val="FFFFFF"/>
                </a:solidFill>
                <a:latin typeface="Arial" panose="020B0604020202020204" pitchFamily="34" charset="0"/>
              </a:rPr>
              <a:t>: R153 G0 B0</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内部使用字体 </a:t>
            </a:r>
            <a:r>
              <a:rPr lang="en-US" altLang="zh-CN" sz="1100" dirty="0">
                <a:solidFill>
                  <a:srgbClr val="FFFFFF"/>
                </a:solidFill>
                <a:latin typeface="Arial" panose="020B0604020202020204" pitchFamily="34" charset="0"/>
              </a:rPr>
              <a:t>:</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en-US" altLang="zh-CN" sz="1100" dirty="0" err="1">
                <a:solidFill>
                  <a:srgbClr val="FFFFFF"/>
                </a:solidFill>
                <a:latin typeface="Arial" panose="020B0604020202020204" pitchFamily="34" charset="0"/>
              </a:rPr>
              <a:t>FrutigerNext</a:t>
            </a:r>
            <a:r>
              <a:rPr lang="en-US" altLang="zh-CN" sz="1100" dirty="0">
                <a:solidFill>
                  <a:srgbClr val="FFFFFF"/>
                </a:solidFill>
                <a:latin typeface="Arial" panose="020B0604020202020204" pitchFamily="34" charset="0"/>
              </a:rPr>
              <a:t> LT Medium</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外部使用字体 </a:t>
            </a:r>
            <a:r>
              <a:rPr lang="en-US" altLang="zh-CN" sz="1100" dirty="0">
                <a:solidFill>
                  <a:srgbClr val="FFFFFF"/>
                </a:solidFill>
                <a:latin typeface="Arial" panose="020B0604020202020204" pitchFamily="34" charset="0"/>
              </a:rPr>
              <a:t>: Arial</a:t>
            </a:r>
            <a:endParaRPr lang="en-US" altLang="zh-CN" sz="1100" dirty="0">
              <a:solidFill>
                <a:srgbClr val="FFFFFF"/>
              </a:solidFill>
              <a:latin typeface="Arial" panose="020B0604020202020204" pitchFamily="34" charset="0"/>
            </a:endParaRPr>
          </a:p>
          <a:p>
            <a:pPr marL="342900" indent="-342900" algn="r">
              <a:lnSpc>
                <a:spcPct val="75000"/>
              </a:lnSpc>
              <a:spcBef>
                <a:spcPct val="20000"/>
              </a:spcBef>
            </a:pP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中文标题</a:t>
            </a:r>
            <a:r>
              <a:rPr lang="en-US" altLang="zh-CN" sz="1100" dirty="0">
                <a:solidFill>
                  <a:srgbClr val="FFFFFF"/>
                </a:solidFill>
                <a:latin typeface="Arial" panose="020B0604020202020204" pitchFamily="34" charset="0"/>
              </a:rPr>
              <a:t>:30-32pt  </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颜色</a:t>
            </a:r>
            <a:r>
              <a:rPr lang="en-US" altLang="zh-CN" sz="1100" dirty="0">
                <a:solidFill>
                  <a:srgbClr val="FFFFFF"/>
                </a:solidFill>
                <a:latin typeface="Arial" panose="020B0604020202020204" pitchFamily="34" charset="0"/>
              </a:rPr>
              <a:t>: R153 G0 B0</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字体</a:t>
            </a:r>
            <a:r>
              <a:rPr lang="en-US" altLang="zh-CN" sz="1100" dirty="0">
                <a:solidFill>
                  <a:srgbClr val="FFFFFF"/>
                </a:solidFill>
                <a:latin typeface="Arial" panose="020B0604020202020204" pitchFamily="34" charset="0"/>
              </a:rPr>
              <a:t>:</a:t>
            </a:r>
            <a:r>
              <a:rPr lang="zh-CN" altLang="en-US" sz="1100" dirty="0">
                <a:solidFill>
                  <a:srgbClr val="FFFFFF"/>
                </a:solidFill>
                <a:latin typeface="Arial" panose="020B0604020202020204" pitchFamily="34" charset="0"/>
              </a:rPr>
              <a:t>黑体</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英文正文</a:t>
            </a:r>
            <a:r>
              <a:rPr lang="en-US" altLang="zh-CN" sz="1100" dirty="0">
                <a:solidFill>
                  <a:srgbClr val="FFFFFF"/>
                </a:solidFill>
                <a:latin typeface="Arial" panose="020B0604020202020204" pitchFamily="34" charset="0"/>
              </a:rPr>
              <a:t>:20-22pt</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子目录 </a:t>
            </a:r>
            <a:r>
              <a:rPr lang="en-US" altLang="zh-CN" sz="1100" dirty="0">
                <a:solidFill>
                  <a:srgbClr val="FFFFFF"/>
                </a:solidFill>
                <a:latin typeface="Arial" panose="020B0604020202020204" pitchFamily="34" charset="0"/>
              </a:rPr>
              <a:t>(2-5</a:t>
            </a:r>
            <a:r>
              <a:rPr lang="zh-CN" altLang="en-US" sz="1100" dirty="0">
                <a:solidFill>
                  <a:srgbClr val="FFFFFF"/>
                </a:solidFill>
                <a:latin typeface="Arial" panose="020B0604020202020204" pitchFamily="34" charset="0"/>
              </a:rPr>
              <a:t>级</a:t>
            </a:r>
            <a:r>
              <a:rPr lang="en-US" altLang="zh-CN" sz="1100" dirty="0">
                <a:solidFill>
                  <a:srgbClr val="FFFFFF"/>
                </a:solidFill>
                <a:latin typeface="Arial" panose="020B0604020202020204" pitchFamily="34" charset="0"/>
              </a:rPr>
              <a:t>) :18pt  </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颜色</a:t>
            </a:r>
            <a:r>
              <a:rPr lang="en-US" altLang="zh-CN" sz="1100" dirty="0">
                <a:solidFill>
                  <a:srgbClr val="FFFFFF"/>
                </a:solidFill>
                <a:latin typeface="Arial" panose="020B0604020202020204" pitchFamily="34" charset="0"/>
              </a:rPr>
              <a:t>:</a:t>
            </a:r>
            <a:r>
              <a:rPr lang="zh-CN" altLang="en-US" sz="1100" dirty="0">
                <a:solidFill>
                  <a:srgbClr val="FFFFFF"/>
                </a:solidFill>
                <a:latin typeface="Arial" panose="020B0604020202020204" pitchFamily="34" charset="0"/>
              </a:rPr>
              <a:t>黑色</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内部使用字体 </a:t>
            </a:r>
            <a:r>
              <a:rPr lang="en-US" altLang="zh-CN" sz="1100" dirty="0">
                <a:solidFill>
                  <a:srgbClr val="FFFFFF"/>
                </a:solidFill>
                <a:latin typeface="Arial" panose="020B0604020202020204" pitchFamily="34" charset="0"/>
              </a:rPr>
              <a:t>:</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en-US" altLang="zh-CN" sz="1100" dirty="0" err="1">
                <a:solidFill>
                  <a:srgbClr val="FFFFFF"/>
                </a:solidFill>
                <a:latin typeface="Arial" panose="020B0604020202020204" pitchFamily="34" charset="0"/>
              </a:rPr>
              <a:t>FrutigerNext</a:t>
            </a:r>
            <a:r>
              <a:rPr lang="en-US" altLang="zh-CN" sz="1100" dirty="0">
                <a:solidFill>
                  <a:srgbClr val="FFFFFF"/>
                </a:solidFill>
                <a:latin typeface="Arial" panose="020B0604020202020204" pitchFamily="34" charset="0"/>
              </a:rPr>
              <a:t> LT Regular</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外部使用字体 </a:t>
            </a:r>
            <a:r>
              <a:rPr lang="en-US" altLang="zh-CN" sz="1100" dirty="0">
                <a:solidFill>
                  <a:srgbClr val="FFFFFF"/>
                </a:solidFill>
                <a:latin typeface="Arial" panose="020B0604020202020204" pitchFamily="34" charset="0"/>
              </a:rPr>
              <a:t>: Arial</a:t>
            </a:r>
            <a:endParaRPr lang="en-US" altLang="zh-CN" sz="1100" dirty="0">
              <a:solidFill>
                <a:srgbClr val="FFFFFF"/>
              </a:solidFill>
              <a:latin typeface="Arial" panose="020B0604020202020204" pitchFamily="34" charset="0"/>
            </a:endParaRPr>
          </a:p>
          <a:p>
            <a:pPr marL="342900" indent="-342900" algn="r">
              <a:lnSpc>
                <a:spcPct val="75000"/>
              </a:lnSpc>
              <a:spcBef>
                <a:spcPct val="20000"/>
              </a:spcBef>
            </a:pP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中文正文</a:t>
            </a:r>
            <a:r>
              <a:rPr lang="en-US" altLang="zh-CN" sz="1100" dirty="0">
                <a:solidFill>
                  <a:srgbClr val="FFFFFF"/>
                </a:solidFill>
                <a:latin typeface="Arial" panose="020B0604020202020204" pitchFamily="34" charset="0"/>
              </a:rPr>
              <a:t>:18-20pt</a:t>
            </a:r>
            <a:endParaRPr lang="en-US" altLang="zh-CN"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子目录</a:t>
            </a:r>
            <a:r>
              <a:rPr lang="en-US" altLang="zh-CN" sz="1100" dirty="0">
                <a:solidFill>
                  <a:srgbClr val="FFFFFF"/>
                </a:solidFill>
                <a:latin typeface="Arial" panose="020B0604020202020204" pitchFamily="34" charset="0"/>
              </a:rPr>
              <a:t>(2-5</a:t>
            </a:r>
            <a:r>
              <a:rPr lang="zh-CN" altLang="en-US" sz="1100" dirty="0">
                <a:solidFill>
                  <a:srgbClr val="FFFFFF"/>
                </a:solidFill>
                <a:latin typeface="Arial" panose="020B0604020202020204" pitchFamily="34" charset="0"/>
              </a:rPr>
              <a:t>级</a:t>
            </a:r>
            <a:r>
              <a:rPr lang="en-US" altLang="zh-CN" sz="1100" dirty="0">
                <a:solidFill>
                  <a:srgbClr val="FFFFFF"/>
                </a:solidFill>
                <a:latin typeface="Arial" panose="020B0604020202020204" pitchFamily="34" charset="0"/>
              </a:rPr>
              <a:t>):18pt </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颜色</a:t>
            </a:r>
            <a:r>
              <a:rPr lang="en-US" altLang="zh-CN" sz="1100" dirty="0">
                <a:solidFill>
                  <a:srgbClr val="FFFFFF"/>
                </a:solidFill>
                <a:latin typeface="Arial" panose="020B0604020202020204" pitchFamily="34" charset="0"/>
              </a:rPr>
              <a:t>:</a:t>
            </a:r>
            <a:r>
              <a:rPr lang="zh-CN" altLang="en-US" sz="1100" dirty="0">
                <a:solidFill>
                  <a:srgbClr val="FFFFFF"/>
                </a:solidFill>
                <a:latin typeface="Arial" panose="020B0604020202020204" pitchFamily="34" charset="0"/>
              </a:rPr>
              <a:t>黑色</a:t>
            </a:r>
            <a:endParaRPr lang="zh-CN" altLang="en-US" sz="1100" dirty="0">
              <a:solidFill>
                <a:srgbClr val="FFFFFF"/>
              </a:solidFill>
              <a:latin typeface="Arial" panose="020B0604020202020204" pitchFamily="34" charset="0"/>
            </a:endParaRPr>
          </a:p>
          <a:p>
            <a:pPr marL="342900" indent="-342900" algn="r">
              <a:lnSpc>
                <a:spcPct val="125000"/>
              </a:lnSpc>
              <a:spcBef>
                <a:spcPct val="20000"/>
              </a:spcBef>
            </a:pPr>
            <a:r>
              <a:rPr lang="zh-CN" altLang="en-US" sz="1100" dirty="0">
                <a:solidFill>
                  <a:srgbClr val="FFFFFF"/>
                </a:solidFill>
                <a:latin typeface="Arial" panose="020B0604020202020204" pitchFamily="34" charset="0"/>
              </a:rPr>
              <a:t>字体</a:t>
            </a:r>
            <a:r>
              <a:rPr lang="en-US" altLang="zh-CN" sz="1100" dirty="0">
                <a:solidFill>
                  <a:srgbClr val="FFFFFF"/>
                </a:solidFill>
                <a:latin typeface="Arial" panose="020B0604020202020204" pitchFamily="34" charset="0"/>
              </a:rPr>
              <a:t>:</a:t>
            </a:r>
            <a:r>
              <a:rPr lang="zh-CN" altLang="en-US" sz="1100" dirty="0">
                <a:solidFill>
                  <a:srgbClr val="FFFFFF"/>
                </a:solidFill>
                <a:latin typeface="Arial" panose="020B0604020202020204" pitchFamily="34" charset="0"/>
              </a:rPr>
              <a:t>细黑体 </a:t>
            </a:r>
            <a:endParaRPr lang="zh-CN" altLang="en-US" sz="1100" dirty="0">
              <a:solidFill>
                <a:srgbClr val="000000"/>
              </a:solidFill>
              <a:latin typeface="Arial" panose="020B0604020202020204" pitchFamily="34" charset="0"/>
            </a:endParaRPr>
          </a:p>
        </p:txBody>
      </p:sp>
      <p:grpSp>
        <p:nvGrpSpPr>
          <p:cNvPr id="2056" name="Group 22"/>
          <p:cNvGrpSpPr/>
          <p:nvPr/>
        </p:nvGrpSpPr>
        <p:grpSpPr bwMode="auto">
          <a:xfrm>
            <a:off x="9324975" y="3367088"/>
            <a:ext cx="919163" cy="3490912"/>
            <a:chOff x="5839" y="2160"/>
            <a:chExt cx="579" cy="2199"/>
          </a:xfrm>
        </p:grpSpPr>
        <p:sp>
          <p:nvSpPr>
            <p:cNvPr id="2061" name="Rectangle 23"/>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2062" name="Group 24"/>
            <p:cNvGrpSpPr/>
            <p:nvPr userDrawn="1"/>
          </p:nvGrpSpPr>
          <p:grpSpPr bwMode="auto">
            <a:xfrm>
              <a:off x="5893" y="2387"/>
              <a:ext cx="466" cy="115"/>
              <a:chOff x="5893" y="2387"/>
              <a:chExt cx="466" cy="115"/>
            </a:xfrm>
          </p:grpSpPr>
          <p:sp>
            <p:nvSpPr>
              <p:cNvPr id="2123" name="Rectangle 25"/>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4" name="Rectangle 26"/>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5" name="Rectangle 27"/>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6" name="Rectangle 28"/>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 name="Group 29"/>
            <p:cNvGrpSpPr/>
            <p:nvPr userDrawn="1"/>
          </p:nvGrpSpPr>
          <p:grpSpPr bwMode="auto">
            <a:xfrm>
              <a:off x="5893" y="2523"/>
              <a:ext cx="466" cy="115"/>
              <a:chOff x="5893" y="2523"/>
              <a:chExt cx="466" cy="115"/>
            </a:xfrm>
          </p:grpSpPr>
          <p:sp>
            <p:nvSpPr>
              <p:cNvPr id="2119" name="Rectangle 30"/>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 name="Rectangle 31"/>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1" name="Rectangle 32"/>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2" name="Rectangle 33"/>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4" name="Group 34"/>
            <p:cNvGrpSpPr/>
            <p:nvPr userDrawn="1"/>
          </p:nvGrpSpPr>
          <p:grpSpPr bwMode="auto">
            <a:xfrm>
              <a:off x="5893" y="2659"/>
              <a:ext cx="466" cy="115"/>
              <a:chOff x="5893" y="2659"/>
              <a:chExt cx="466" cy="115"/>
            </a:xfrm>
          </p:grpSpPr>
          <p:sp>
            <p:nvSpPr>
              <p:cNvPr id="2115" name="Rectangle 35"/>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6" name="Rectangle 36"/>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7" name="Rectangle 37"/>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8" name="Rectangle 38"/>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5" name="Group 39"/>
            <p:cNvGrpSpPr/>
            <p:nvPr userDrawn="1"/>
          </p:nvGrpSpPr>
          <p:grpSpPr bwMode="auto">
            <a:xfrm>
              <a:off x="5893" y="2251"/>
              <a:ext cx="466" cy="119"/>
              <a:chOff x="5893" y="2251"/>
              <a:chExt cx="466" cy="119"/>
            </a:xfrm>
          </p:grpSpPr>
          <p:sp>
            <p:nvSpPr>
              <p:cNvPr id="2111" name="Rectangle 40"/>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2" name="Rectangle 41"/>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3" name="Rectangle 42"/>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4" name="Rectangle 43"/>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6" name="Group 44"/>
            <p:cNvGrpSpPr/>
            <p:nvPr userDrawn="1"/>
          </p:nvGrpSpPr>
          <p:grpSpPr bwMode="auto">
            <a:xfrm>
              <a:off x="5893" y="2886"/>
              <a:ext cx="466" cy="115"/>
              <a:chOff x="5893" y="2886"/>
              <a:chExt cx="466" cy="115"/>
            </a:xfrm>
          </p:grpSpPr>
          <p:sp>
            <p:nvSpPr>
              <p:cNvPr id="2107" name="Rectangle 45"/>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8" name="Rectangle 46"/>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 name="Rectangle 47"/>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 name="Rectangle 48"/>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7" name="Group 49"/>
            <p:cNvGrpSpPr/>
            <p:nvPr userDrawn="1"/>
          </p:nvGrpSpPr>
          <p:grpSpPr bwMode="auto">
            <a:xfrm>
              <a:off x="5893" y="3022"/>
              <a:ext cx="466" cy="115"/>
              <a:chOff x="5893" y="3022"/>
              <a:chExt cx="466" cy="115"/>
            </a:xfrm>
          </p:grpSpPr>
          <p:sp>
            <p:nvSpPr>
              <p:cNvPr id="2103" name="Rectangle 50"/>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4" name="Rectangle 51"/>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5" name="Rectangle 52"/>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6" name="Rectangle 53"/>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8" name="Group 54"/>
            <p:cNvGrpSpPr/>
            <p:nvPr userDrawn="1"/>
          </p:nvGrpSpPr>
          <p:grpSpPr bwMode="auto">
            <a:xfrm>
              <a:off x="5893" y="3158"/>
              <a:ext cx="466" cy="115"/>
              <a:chOff x="5893" y="3158"/>
              <a:chExt cx="466" cy="115"/>
            </a:xfrm>
          </p:grpSpPr>
          <p:sp>
            <p:nvSpPr>
              <p:cNvPr id="2099" name="Rectangle 55"/>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 name="Rectangle 56"/>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 name="Rectangle 57"/>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2" name="Rectangle 58"/>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 name="Group 59"/>
            <p:cNvGrpSpPr/>
            <p:nvPr userDrawn="1"/>
          </p:nvGrpSpPr>
          <p:grpSpPr bwMode="auto">
            <a:xfrm>
              <a:off x="5893" y="3385"/>
              <a:ext cx="466" cy="115"/>
              <a:chOff x="5893" y="3385"/>
              <a:chExt cx="466" cy="115"/>
            </a:xfrm>
          </p:grpSpPr>
          <p:sp>
            <p:nvSpPr>
              <p:cNvPr id="2095" name="Rectangle 60"/>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6" name="Rectangle 61"/>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Rectangle 62"/>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8" name="Rectangle 63"/>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0" name="Group 64"/>
            <p:cNvGrpSpPr/>
            <p:nvPr userDrawn="1"/>
          </p:nvGrpSpPr>
          <p:grpSpPr bwMode="auto">
            <a:xfrm>
              <a:off x="5893" y="3521"/>
              <a:ext cx="466" cy="115"/>
              <a:chOff x="5893" y="3521"/>
              <a:chExt cx="466" cy="115"/>
            </a:xfrm>
          </p:grpSpPr>
          <p:sp>
            <p:nvSpPr>
              <p:cNvPr id="2091" name="Rectangle 65"/>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2" name="Rectangle 66"/>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3" name="Rectangle 67"/>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4" name="Rectangle 68"/>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1" name="Group 69"/>
            <p:cNvGrpSpPr/>
            <p:nvPr userDrawn="1"/>
          </p:nvGrpSpPr>
          <p:grpSpPr bwMode="auto">
            <a:xfrm>
              <a:off x="5893" y="3657"/>
              <a:ext cx="466" cy="115"/>
              <a:chOff x="5893" y="3657"/>
              <a:chExt cx="466" cy="115"/>
            </a:xfrm>
          </p:grpSpPr>
          <p:sp>
            <p:nvSpPr>
              <p:cNvPr id="2087" name="Rectangle 70"/>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8" name="Rectangle 71"/>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 name="Rectangle 72"/>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 name="Rectangle 73"/>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2" name="Group 74"/>
            <p:cNvGrpSpPr/>
            <p:nvPr userDrawn="1"/>
          </p:nvGrpSpPr>
          <p:grpSpPr bwMode="auto">
            <a:xfrm>
              <a:off x="5893" y="3884"/>
              <a:ext cx="466" cy="115"/>
              <a:chOff x="5893" y="3884"/>
              <a:chExt cx="466" cy="115"/>
            </a:xfrm>
          </p:grpSpPr>
          <p:sp>
            <p:nvSpPr>
              <p:cNvPr id="2083" name="Rectangle 75"/>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4" name="Rectangle 76"/>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5" name="Rectangle 77"/>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6" name="Rectangle 78"/>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3" name="Group 79"/>
            <p:cNvGrpSpPr/>
            <p:nvPr userDrawn="1"/>
          </p:nvGrpSpPr>
          <p:grpSpPr bwMode="auto">
            <a:xfrm>
              <a:off x="5893" y="4026"/>
              <a:ext cx="466" cy="115"/>
              <a:chOff x="5893" y="4026"/>
              <a:chExt cx="466" cy="115"/>
            </a:xfrm>
          </p:grpSpPr>
          <p:sp>
            <p:nvSpPr>
              <p:cNvPr id="2079" name="Rectangle 80"/>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0" name="Rectangle 81"/>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1" name="Rectangle 82"/>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2" name="Rectangle 83"/>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4" name="Group 84"/>
            <p:cNvGrpSpPr/>
            <p:nvPr userDrawn="1"/>
          </p:nvGrpSpPr>
          <p:grpSpPr bwMode="auto">
            <a:xfrm>
              <a:off x="5893" y="4167"/>
              <a:ext cx="466" cy="115"/>
              <a:chOff x="5893" y="4167"/>
              <a:chExt cx="466" cy="115"/>
            </a:xfrm>
          </p:grpSpPr>
          <p:sp>
            <p:nvSpPr>
              <p:cNvPr id="2075" name="Rectangle 85"/>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Rectangle 86"/>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Rectangle 87"/>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Rectangle 88"/>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 name="Rectangle 89"/>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rPr>
              <a:t>配色参考方案：</a:t>
            </a:r>
            <a:endParaRPr lang="zh-CN" altLang="en-US" sz="1100">
              <a:solidFill>
                <a:srgbClr val="FFFFFF"/>
              </a:solidFill>
              <a:latin typeface="Arial" panose="020B0604020202020204" pitchFamily="34" charset="0"/>
            </a:endParaRPr>
          </a:p>
          <a:p>
            <a:pPr>
              <a:lnSpc>
                <a:spcPct val="120000"/>
              </a:lnSpc>
              <a:spcBef>
                <a:spcPct val="20000"/>
              </a:spcBef>
            </a:pPr>
            <a:r>
              <a:rPr lang="zh-CN" altLang="en-US" sz="1100">
                <a:solidFill>
                  <a:srgbClr val="FFFFFF"/>
                </a:solidFill>
                <a:latin typeface="Arial" panose="020B0604020202020204" pitchFamily="34" charset="0"/>
              </a:rPr>
              <a:t>建议同一页面内不超过四种颜色，以下是</a:t>
            </a:r>
            <a:r>
              <a:rPr lang="en-US" altLang="zh-CN" sz="1100">
                <a:solidFill>
                  <a:srgbClr val="FFFFFF"/>
                </a:solidFill>
                <a:latin typeface="Arial" panose="020B0604020202020204" pitchFamily="34" charset="0"/>
              </a:rPr>
              <a:t>13</a:t>
            </a:r>
            <a:r>
              <a:rPr lang="zh-CN" altLang="en-US" sz="1100">
                <a:solidFill>
                  <a:srgbClr val="FFFFFF"/>
                </a:solidFill>
                <a:latin typeface="Arial" panose="020B0604020202020204" pitchFamily="34" charset="0"/>
              </a:rPr>
              <a:t>组配色方案，同一页面内只选择一组使用。（仅供参考）</a:t>
            </a:r>
            <a:endParaRPr lang="zh-CN" altLang="en-US" sz="1100">
              <a:solidFill>
                <a:srgbClr val="FFFFFF"/>
              </a:solidFill>
              <a:latin typeface="Arial" panose="020B0604020202020204" pitchFamily="34" charset="0"/>
            </a:endParaRPr>
          </a:p>
        </p:txBody>
      </p:sp>
      <p:sp>
        <p:nvSpPr>
          <p:cNvPr id="2058" name="Rectangle 90"/>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rPr>
              <a:t>客户或者合作伙伴的标志放在右上角</a:t>
            </a:r>
            <a:r>
              <a:rPr lang="en-US" altLang="zh-CN" sz="1100">
                <a:solidFill>
                  <a:srgbClr val="FFFFFF"/>
                </a:solidFill>
                <a:latin typeface="Arial" panose="020B0604020202020204" pitchFamily="34" charset="0"/>
              </a:rPr>
              <a:t>.</a:t>
            </a:r>
            <a:endParaRPr lang="zh-CN" altLang="en-US" sz="1100">
              <a:solidFill>
                <a:srgbClr val="FFFFFF"/>
              </a:solidFill>
              <a:latin typeface="Arial" panose="020B0604020202020204" pitchFamily="34" charset="0"/>
            </a:endParaRPr>
          </a:p>
        </p:txBody>
      </p:sp>
      <p:sp>
        <p:nvSpPr>
          <p:cNvPr id="152" name="Text Box 5"/>
          <p:cNvSpPr txBox="1">
            <a:spLocks noChangeArrowheads="1"/>
          </p:cNvSpPr>
          <p:nvPr/>
        </p:nvSpPr>
        <p:spPr bwMode="auto">
          <a:xfrm>
            <a:off x="755650" y="6230938"/>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400" dirty="0" smtClean="0">
                <a:solidFill>
                  <a:srgbClr val="000000"/>
                </a:solidFill>
                <a:latin typeface="FrutigerNext LT Bold" pitchFamily="34" charset="0"/>
                <a:ea typeface="MS PGothic" panose="020B0600070205080204" pitchFamily="34" charset="-128"/>
              </a:rPr>
              <a:t>HUAWEI TECHNOLOGIES CO., LTD.</a:t>
            </a:r>
            <a:endParaRPr lang="en-US" altLang="zh-CN" sz="1400" dirty="0" smtClean="0">
              <a:solidFill>
                <a:srgbClr val="000000"/>
              </a:solidFill>
              <a:latin typeface="FrutigerNext LT Bold" pitchFamily="34" charset="0"/>
              <a:ea typeface="MS PGothic" panose="020B0600070205080204" pitchFamily="34" charset="-128"/>
            </a:endParaRPr>
          </a:p>
        </p:txBody>
      </p:sp>
      <p:sp>
        <p:nvSpPr>
          <p:cNvPr id="153" name="Text Box 7"/>
          <p:cNvSpPr txBox="1">
            <a:spLocks noChangeArrowheads="1"/>
          </p:cNvSpPr>
          <p:nvPr/>
        </p:nvSpPr>
        <p:spPr bwMode="auto">
          <a:xfrm>
            <a:off x="7229475" y="4019550"/>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pic>
        <p:nvPicPr>
          <p:cNvPr id="79" name="Picture 6" descr="Logo"/>
          <p:cNvPicPr>
            <a:picLocks noChangeAspect="1" noChangeArrowheads="1"/>
          </p:cNvPicPr>
          <p:nvPr/>
        </p:nvPicPr>
        <p:blipFill>
          <a:blip r:embed="rId3"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anose="02010609060101010101" pitchFamily="49" charset="-122"/>
          <a:cs typeface="+mj-cs"/>
        </a:defRPr>
      </a:lvl1pPr>
      <a:lvl2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chemeClr val="bg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400" dirty="0" smtClean="0">
                <a:solidFill>
                  <a:srgbClr val="000000"/>
                </a:solidFill>
                <a:latin typeface="FrutigerNext LT Bold" pitchFamily="34" charset="0"/>
                <a:ea typeface="MS PGothic" panose="020B0600070205080204" pitchFamily="34" charset="-128"/>
              </a:rPr>
              <a:t>HUAWEI TECHNOLOGIES CO., LTD.</a:t>
            </a:r>
            <a:endParaRPr lang="en-US" altLang="zh-CN" sz="1400" dirty="0" smtClean="0">
              <a:solidFill>
                <a:srgbClr val="000000"/>
              </a:solidFill>
              <a:latin typeface="FrutigerNext LT Bold" pitchFamily="34" charset="0"/>
              <a:ea typeface="MS PGothic" panose="020B0600070205080204" pitchFamily="34" charset="-128"/>
            </a:endParaRPr>
          </a:p>
        </p:txBody>
      </p:sp>
      <p:pic>
        <p:nvPicPr>
          <p:cNvPr id="5125" name="Picture 6" descr="Logo"/>
          <p:cNvPicPr>
            <a:picLocks noChangeAspect="1" noChangeArrowheads="1"/>
          </p:cNvPicPr>
          <p:nvPr/>
        </p:nvPicPr>
        <p:blipFill>
          <a:blip r:embed="rId2"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8"/>
          <p:cNvSpPr>
            <a:spLocks noGrp="1" noChangeArrowheads="1"/>
          </p:cNvSpPr>
          <p:nvPr>
            <p:ph type="title"/>
          </p:nvPr>
        </p:nvSpPr>
        <p:spPr bwMode="auto">
          <a:xfrm>
            <a:off x="755650" y="4508500"/>
            <a:ext cx="5548313" cy="584775"/>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单击此处编辑母版标题样式</a:t>
            </a:r>
            <a:endParaRPr lang="zh-CN" altLang="en-US" dirty="0" smtClean="0"/>
          </a:p>
        </p:txBody>
      </p:sp>
      <p:sp>
        <p:nvSpPr>
          <p:cNvPr id="5128"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85"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a:solidFill>
                  <a:srgbClr val="FFFFFF"/>
                </a:solidFill>
                <a:latin typeface="Arial" panose="020B0604020202020204" pitchFamily="34" charset="0"/>
              </a:rPr>
              <a:t>英文标题</a:t>
            </a:r>
            <a:r>
              <a:rPr lang="en-US" altLang="zh-CN" sz="1100">
                <a:solidFill>
                  <a:srgbClr val="FFFFFF"/>
                </a:solidFill>
                <a:latin typeface="Arial" panose="020B0604020202020204" pitchFamily="34" charset="0"/>
              </a:rPr>
              <a:t>:32-35pt  </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颜色</a:t>
            </a:r>
            <a:r>
              <a:rPr lang="en-US" altLang="zh-CN" sz="1100">
                <a:solidFill>
                  <a:srgbClr val="FFFFFF"/>
                </a:solidFill>
                <a:latin typeface="Arial" panose="020B0604020202020204" pitchFamily="34" charset="0"/>
              </a:rPr>
              <a:t>: R153 G0 B0</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内部使用字体 </a:t>
            </a:r>
            <a:r>
              <a:rPr lang="en-US" altLang="zh-CN" sz="1100">
                <a:solidFill>
                  <a:srgbClr val="FFFFFF"/>
                </a:solidFill>
                <a:latin typeface="Arial" panose="020B0604020202020204" pitchFamily="34" charset="0"/>
              </a:rPr>
              <a:t>:</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en-US" altLang="zh-CN" sz="1100">
                <a:solidFill>
                  <a:srgbClr val="FFFFFF"/>
                </a:solidFill>
                <a:latin typeface="Arial" panose="020B0604020202020204" pitchFamily="34" charset="0"/>
              </a:rPr>
              <a:t>FrutigerNext LT Medium</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外部使用字体 </a:t>
            </a:r>
            <a:r>
              <a:rPr lang="en-US" altLang="zh-CN" sz="1100">
                <a:solidFill>
                  <a:srgbClr val="FFFFFF"/>
                </a:solidFill>
                <a:latin typeface="Arial" panose="020B0604020202020204" pitchFamily="34" charset="0"/>
              </a:rPr>
              <a:t>: Arial</a:t>
            </a:r>
            <a:endParaRPr lang="en-US" altLang="zh-CN" sz="1100">
              <a:solidFill>
                <a:srgbClr val="FFFFFF"/>
              </a:solidFill>
              <a:latin typeface="Arial" panose="020B0604020202020204" pitchFamily="34" charset="0"/>
            </a:endParaRPr>
          </a:p>
          <a:p>
            <a:pPr marL="342900" indent="-342900" algn="r">
              <a:lnSpc>
                <a:spcPct val="75000"/>
              </a:lnSpc>
              <a:spcBef>
                <a:spcPct val="20000"/>
              </a:spcBef>
            </a:pP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中文标题</a:t>
            </a:r>
            <a:r>
              <a:rPr lang="en-US" altLang="zh-CN" sz="1100">
                <a:solidFill>
                  <a:srgbClr val="FFFFFF"/>
                </a:solidFill>
                <a:latin typeface="Arial" panose="020B0604020202020204" pitchFamily="34" charset="0"/>
              </a:rPr>
              <a:t>:30-32pt  </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颜色</a:t>
            </a:r>
            <a:r>
              <a:rPr lang="en-US" altLang="zh-CN" sz="1100">
                <a:solidFill>
                  <a:srgbClr val="FFFFFF"/>
                </a:solidFill>
                <a:latin typeface="Arial" panose="020B0604020202020204" pitchFamily="34" charset="0"/>
              </a:rPr>
              <a:t>: R153 G0 B0</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字体</a:t>
            </a:r>
            <a:r>
              <a:rPr lang="en-US" altLang="zh-CN" sz="1100">
                <a:solidFill>
                  <a:srgbClr val="FFFFFF"/>
                </a:solidFill>
                <a:latin typeface="Arial" panose="020B0604020202020204" pitchFamily="34" charset="0"/>
              </a:rPr>
              <a:t>:</a:t>
            </a:r>
            <a:r>
              <a:rPr lang="zh-CN" altLang="en-US" sz="1100">
                <a:solidFill>
                  <a:srgbClr val="FFFFFF"/>
                </a:solidFill>
                <a:latin typeface="Arial" panose="020B0604020202020204" pitchFamily="34" charset="0"/>
              </a:rPr>
              <a:t>黑体</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endParaRPr lang="zh-CN" altLang="en-US" sz="1100">
              <a:solidFill>
                <a:srgbClr val="FFFFFF"/>
              </a:solidFill>
              <a:latin typeface="Arial" panose="020B0604020202020204" pitchFamily="34" charset="0"/>
            </a:endParaRPr>
          </a:p>
          <a:p>
            <a:pPr marL="342900" indent="-342900" algn="r">
              <a:lnSpc>
                <a:spcPct val="125000"/>
              </a:lnSpc>
              <a:spcBef>
                <a:spcPct val="20000"/>
              </a:spcBef>
            </a:pPr>
            <a:endParaRPr lang="zh-CN" altLang="en-US" sz="1100">
              <a:solidFill>
                <a:srgbClr val="FFFFFF"/>
              </a:solidFill>
              <a:latin typeface="Arial" panose="020B0604020202020204" pitchFamily="34" charset="0"/>
            </a:endParaRPr>
          </a:p>
          <a:p>
            <a:pPr marL="342900" indent="-342900" algn="r">
              <a:lnSpc>
                <a:spcPct val="125000"/>
              </a:lnSpc>
              <a:spcBef>
                <a:spcPct val="20000"/>
              </a:spcBef>
            </a:pP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英文正文</a:t>
            </a:r>
            <a:r>
              <a:rPr lang="en-US" altLang="zh-CN" sz="1100">
                <a:solidFill>
                  <a:srgbClr val="FFFFFF"/>
                </a:solidFill>
                <a:latin typeface="Arial" panose="020B0604020202020204" pitchFamily="34" charset="0"/>
              </a:rPr>
              <a:t>:20-22pt</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子目录 </a:t>
            </a:r>
            <a:r>
              <a:rPr lang="en-US" altLang="zh-CN" sz="1100">
                <a:solidFill>
                  <a:srgbClr val="FFFFFF"/>
                </a:solidFill>
                <a:latin typeface="Arial" panose="020B0604020202020204" pitchFamily="34" charset="0"/>
              </a:rPr>
              <a:t>(2-5</a:t>
            </a:r>
            <a:r>
              <a:rPr lang="zh-CN" altLang="en-US" sz="1100">
                <a:solidFill>
                  <a:srgbClr val="FFFFFF"/>
                </a:solidFill>
                <a:latin typeface="Arial" panose="020B0604020202020204" pitchFamily="34" charset="0"/>
              </a:rPr>
              <a:t>级</a:t>
            </a:r>
            <a:r>
              <a:rPr lang="en-US" altLang="zh-CN" sz="1100">
                <a:solidFill>
                  <a:srgbClr val="FFFFFF"/>
                </a:solidFill>
                <a:latin typeface="Arial" panose="020B0604020202020204" pitchFamily="34" charset="0"/>
              </a:rPr>
              <a:t>) :18pt  </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颜色</a:t>
            </a:r>
            <a:r>
              <a:rPr lang="en-US" altLang="zh-CN" sz="1100">
                <a:solidFill>
                  <a:srgbClr val="FFFFFF"/>
                </a:solidFill>
                <a:latin typeface="Arial" panose="020B0604020202020204" pitchFamily="34" charset="0"/>
              </a:rPr>
              <a:t>:</a:t>
            </a:r>
            <a:r>
              <a:rPr lang="zh-CN" altLang="en-US" sz="1100">
                <a:solidFill>
                  <a:srgbClr val="FFFFFF"/>
                </a:solidFill>
                <a:latin typeface="Arial" panose="020B0604020202020204" pitchFamily="34" charset="0"/>
              </a:rPr>
              <a:t>黑色</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内部使用字体 </a:t>
            </a:r>
            <a:r>
              <a:rPr lang="en-US" altLang="zh-CN" sz="1100">
                <a:solidFill>
                  <a:srgbClr val="FFFFFF"/>
                </a:solidFill>
                <a:latin typeface="Arial" panose="020B0604020202020204" pitchFamily="34" charset="0"/>
              </a:rPr>
              <a:t>:</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en-US" altLang="zh-CN" sz="1100">
                <a:solidFill>
                  <a:srgbClr val="FFFFFF"/>
                </a:solidFill>
                <a:latin typeface="Arial" panose="020B0604020202020204" pitchFamily="34" charset="0"/>
              </a:rPr>
              <a:t>FrutigerNext LT Regular</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外部使用字体 </a:t>
            </a:r>
            <a:r>
              <a:rPr lang="en-US" altLang="zh-CN" sz="1100">
                <a:solidFill>
                  <a:srgbClr val="FFFFFF"/>
                </a:solidFill>
                <a:latin typeface="Arial" panose="020B0604020202020204" pitchFamily="34" charset="0"/>
              </a:rPr>
              <a:t>: Arial</a:t>
            </a:r>
            <a:endParaRPr lang="en-US" altLang="zh-CN" sz="1100">
              <a:solidFill>
                <a:srgbClr val="FFFFFF"/>
              </a:solidFill>
              <a:latin typeface="Arial" panose="020B0604020202020204" pitchFamily="34" charset="0"/>
            </a:endParaRPr>
          </a:p>
          <a:p>
            <a:pPr marL="342900" indent="-342900" algn="r">
              <a:lnSpc>
                <a:spcPct val="75000"/>
              </a:lnSpc>
              <a:spcBef>
                <a:spcPct val="20000"/>
              </a:spcBef>
            </a:pP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中文正文</a:t>
            </a:r>
            <a:r>
              <a:rPr lang="en-US" altLang="zh-CN" sz="1100">
                <a:solidFill>
                  <a:srgbClr val="FFFFFF"/>
                </a:solidFill>
                <a:latin typeface="Arial" panose="020B0604020202020204" pitchFamily="34" charset="0"/>
              </a:rPr>
              <a:t>:18-20pt</a:t>
            </a:r>
            <a:endParaRPr lang="en-US" altLang="zh-CN"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子目录</a:t>
            </a:r>
            <a:r>
              <a:rPr lang="en-US" altLang="zh-CN" sz="1100">
                <a:solidFill>
                  <a:srgbClr val="FFFFFF"/>
                </a:solidFill>
                <a:latin typeface="Arial" panose="020B0604020202020204" pitchFamily="34" charset="0"/>
              </a:rPr>
              <a:t>(2-5</a:t>
            </a:r>
            <a:r>
              <a:rPr lang="zh-CN" altLang="en-US" sz="1100">
                <a:solidFill>
                  <a:srgbClr val="FFFFFF"/>
                </a:solidFill>
                <a:latin typeface="Arial" panose="020B0604020202020204" pitchFamily="34" charset="0"/>
              </a:rPr>
              <a:t>级</a:t>
            </a:r>
            <a:r>
              <a:rPr lang="en-US" altLang="zh-CN" sz="1100">
                <a:solidFill>
                  <a:srgbClr val="FFFFFF"/>
                </a:solidFill>
                <a:latin typeface="Arial" panose="020B0604020202020204" pitchFamily="34" charset="0"/>
              </a:rPr>
              <a:t>):18pt </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颜色</a:t>
            </a:r>
            <a:r>
              <a:rPr lang="en-US" altLang="zh-CN" sz="1100">
                <a:solidFill>
                  <a:srgbClr val="FFFFFF"/>
                </a:solidFill>
                <a:latin typeface="Arial" panose="020B0604020202020204" pitchFamily="34" charset="0"/>
              </a:rPr>
              <a:t>:</a:t>
            </a:r>
            <a:r>
              <a:rPr lang="zh-CN" altLang="en-US" sz="1100">
                <a:solidFill>
                  <a:srgbClr val="FFFFFF"/>
                </a:solidFill>
                <a:latin typeface="Arial" panose="020B0604020202020204" pitchFamily="34" charset="0"/>
              </a:rPr>
              <a:t>黑色</a:t>
            </a:r>
            <a:endParaRPr lang="zh-CN" altLang="en-US" sz="1100">
              <a:solidFill>
                <a:srgbClr val="FFFFFF"/>
              </a:solidFill>
              <a:latin typeface="Arial" panose="020B0604020202020204" pitchFamily="34" charset="0"/>
            </a:endParaRPr>
          </a:p>
          <a:p>
            <a:pPr marL="342900" indent="-342900" algn="r">
              <a:lnSpc>
                <a:spcPct val="125000"/>
              </a:lnSpc>
              <a:spcBef>
                <a:spcPct val="20000"/>
              </a:spcBef>
            </a:pPr>
            <a:r>
              <a:rPr lang="zh-CN" altLang="en-US" sz="1100">
                <a:solidFill>
                  <a:srgbClr val="FFFFFF"/>
                </a:solidFill>
                <a:latin typeface="Arial" panose="020B0604020202020204" pitchFamily="34" charset="0"/>
              </a:rPr>
              <a:t>字体</a:t>
            </a:r>
            <a:r>
              <a:rPr lang="en-US" altLang="zh-CN" sz="1100">
                <a:solidFill>
                  <a:srgbClr val="FFFFFF"/>
                </a:solidFill>
                <a:latin typeface="Arial" panose="020B0604020202020204" pitchFamily="34" charset="0"/>
              </a:rPr>
              <a:t>:</a:t>
            </a:r>
            <a:r>
              <a:rPr lang="zh-CN" altLang="en-US" sz="1100">
                <a:solidFill>
                  <a:srgbClr val="FFFFFF"/>
                </a:solidFill>
                <a:latin typeface="Arial" panose="020B0604020202020204" pitchFamily="34" charset="0"/>
              </a:rPr>
              <a:t>细黑体 </a:t>
            </a:r>
            <a:endParaRPr lang="zh-CN" altLang="en-US" sz="1100">
              <a:solidFill>
                <a:srgbClr val="000000"/>
              </a:solidFill>
              <a:latin typeface="Arial" panose="020B0604020202020204" pitchFamily="34" charset="0"/>
            </a:endParaRPr>
          </a:p>
        </p:txBody>
      </p:sp>
      <p:grpSp>
        <p:nvGrpSpPr>
          <p:cNvPr id="5131" name="Group 85"/>
          <p:cNvGrpSpPr/>
          <p:nvPr/>
        </p:nvGrpSpPr>
        <p:grpSpPr bwMode="auto">
          <a:xfrm>
            <a:off x="9324975" y="3367088"/>
            <a:ext cx="919163" cy="3490912"/>
            <a:chOff x="5839" y="2160"/>
            <a:chExt cx="579" cy="2199"/>
          </a:xfrm>
        </p:grpSpPr>
        <p:sp>
          <p:nvSpPr>
            <p:cNvPr id="5134" name="Rectangle 86"/>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5135" name="Group 87"/>
            <p:cNvGrpSpPr/>
            <p:nvPr userDrawn="1"/>
          </p:nvGrpSpPr>
          <p:grpSpPr bwMode="auto">
            <a:xfrm>
              <a:off x="5893" y="2387"/>
              <a:ext cx="466" cy="115"/>
              <a:chOff x="5893" y="2387"/>
              <a:chExt cx="466" cy="115"/>
            </a:xfrm>
          </p:grpSpPr>
          <p:sp>
            <p:nvSpPr>
              <p:cNvPr id="5196" name="Rectangle 88"/>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7" name="Rectangle 89"/>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8" name="Rectangle 90"/>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9" name="Rectangle 91"/>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6" name="Group 92"/>
            <p:cNvGrpSpPr/>
            <p:nvPr userDrawn="1"/>
          </p:nvGrpSpPr>
          <p:grpSpPr bwMode="auto">
            <a:xfrm>
              <a:off x="5893" y="2523"/>
              <a:ext cx="466" cy="115"/>
              <a:chOff x="5893" y="2523"/>
              <a:chExt cx="466" cy="115"/>
            </a:xfrm>
          </p:grpSpPr>
          <p:sp>
            <p:nvSpPr>
              <p:cNvPr id="5192" name="Rectangle 93"/>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Rectangle 94"/>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 name="Rectangle 95"/>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5" name="Rectangle 96"/>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7" name="Group 97"/>
            <p:cNvGrpSpPr/>
            <p:nvPr userDrawn="1"/>
          </p:nvGrpSpPr>
          <p:grpSpPr bwMode="auto">
            <a:xfrm>
              <a:off x="5893" y="2659"/>
              <a:ext cx="466" cy="115"/>
              <a:chOff x="5893" y="2659"/>
              <a:chExt cx="466" cy="115"/>
            </a:xfrm>
          </p:grpSpPr>
          <p:sp>
            <p:nvSpPr>
              <p:cNvPr id="5188" name="Rectangle 98"/>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9" name="Rectangle 99"/>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Rectangle 100"/>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 name="Rectangle 101"/>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8" name="Group 102"/>
            <p:cNvGrpSpPr/>
            <p:nvPr userDrawn="1"/>
          </p:nvGrpSpPr>
          <p:grpSpPr bwMode="auto">
            <a:xfrm>
              <a:off x="5893" y="2251"/>
              <a:ext cx="466" cy="119"/>
              <a:chOff x="5893" y="2251"/>
              <a:chExt cx="466" cy="119"/>
            </a:xfrm>
          </p:grpSpPr>
          <p:sp>
            <p:nvSpPr>
              <p:cNvPr id="5184" name="Rectangle 103"/>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5" name="Rectangle 104"/>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6" name="Rectangle 105"/>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7" name="Rectangle 106"/>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9" name="Group 107"/>
            <p:cNvGrpSpPr/>
            <p:nvPr userDrawn="1"/>
          </p:nvGrpSpPr>
          <p:grpSpPr bwMode="auto">
            <a:xfrm>
              <a:off x="5893" y="2886"/>
              <a:ext cx="466" cy="115"/>
              <a:chOff x="5893" y="2886"/>
              <a:chExt cx="466" cy="115"/>
            </a:xfrm>
          </p:grpSpPr>
          <p:sp>
            <p:nvSpPr>
              <p:cNvPr id="5180" name="Rectangle 108"/>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Rectangle 109"/>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2" name="Rectangle 110"/>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Rectangle 111"/>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0" name="Group 112"/>
            <p:cNvGrpSpPr/>
            <p:nvPr userDrawn="1"/>
          </p:nvGrpSpPr>
          <p:grpSpPr bwMode="auto">
            <a:xfrm>
              <a:off x="5893" y="3022"/>
              <a:ext cx="466" cy="115"/>
              <a:chOff x="5893" y="3022"/>
              <a:chExt cx="466" cy="115"/>
            </a:xfrm>
          </p:grpSpPr>
          <p:sp>
            <p:nvSpPr>
              <p:cNvPr id="5176" name="Rectangle 113"/>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7" name="Rectangle 114"/>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Rectangle 115"/>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9" name="Rectangle 116"/>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1" name="Group 117"/>
            <p:cNvGrpSpPr/>
            <p:nvPr userDrawn="1"/>
          </p:nvGrpSpPr>
          <p:grpSpPr bwMode="auto">
            <a:xfrm>
              <a:off x="5893" y="3158"/>
              <a:ext cx="466" cy="115"/>
              <a:chOff x="5893" y="3158"/>
              <a:chExt cx="466" cy="115"/>
            </a:xfrm>
          </p:grpSpPr>
          <p:sp>
            <p:nvSpPr>
              <p:cNvPr id="5172" name="Rectangle 118"/>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3" name="Rectangle 119"/>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4" name="Rectangle 120"/>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5" name="Rectangle 121"/>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2" name="Group 122"/>
            <p:cNvGrpSpPr/>
            <p:nvPr userDrawn="1"/>
          </p:nvGrpSpPr>
          <p:grpSpPr bwMode="auto">
            <a:xfrm>
              <a:off x="5893" y="3385"/>
              <a:ext cx="466" cy="115"/>
              <a:chOff x="5893" y="3385"/>
              <a:chExt cx="466" cy="115"/>
            </a:xfrm>
          </p:grpSpPr>
          <p:sp>
            <p:nvSpPr>
              <p:cNvPr id="5168" name="Rectangle 123"/>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9" name="Rectangle 124"/>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0" name="Rectangle 125"/>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1" name="Rectangle 126"/>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3" name="Group 127"/>
            <p:cNvGrpSpPr/>
            <p:nvPr userDrawn="1"/>
          </p:nvGrpSpPr>
          <p:grpSpPr bwMode="auto">
            <a:xfrm>
              <a:off x="5893" y="3521"/>
              <a:ext cx="466" cy="115"/>
              <a:chOff x="5893" y="3521"/>
              <a:chExt cx="466" cy="115"/>
            </a:xfrm>
          </p:grpSpPr>
          <p:sp>
            <p:nvSpPr>
              <p:cNvPr id="5164" name="Rectangle 128"/>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Rectangle 129"/>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6" name="Rectangle 130"/>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7" name="Rectangle 131"/>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4" name="Group 132"/>
            <p:cNvGrpSpPr/>
            <p:nvPr userDrawn="1"/>
          </p:nvGrpSpPr>
          <p:grpSpPr bwMode="auto">
            <a:xfrm>
              <a:off x="5893" y="3657"/>
              <a:ext cx="466" cy="115"/>
              <a:chOff x="5893" y="3657"/>
              <a:chExt cx="466" cy="115"/>
            </a:xfrm>
          </p:grpSpPr>
          <p:sp>
            <p:nvSpPr>
              <p:cNvPr id="5160" name="Rectangle 133"/>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1" name="Rectangle 134"/>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2" name="Rectangle 135"/>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3" name="Rectangle 136"/>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5" name="Group 137"/>
            <p:cNvGrpSpPr/>
            <p:nvPr userDrawn="1"/>
          </p:nvGrpSpPr>
          <p:grpSpPr bwMode="auto">
            <a:xfrm>
              <a:off x="5893" y="3884"/>
              <a:ext cx="466" cy="115"/>
              <a:chOff x="5893" y="3884"/>
              <a:chExt cx="466" cy="115"/>
            </a:xfrm>
          </p:grpSpPr>
          <p:sp>
            <p:nvSpPr>
              <p:cNvPr id="5156" name="Rectangle 138"/>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7" name="Rectangle 139"/>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140"/>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 name="Rectangle 141"/>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6" name="Group 142"/>
            <p:cNvGrpSpPr/>
            <p:nvPr userDrawn="1"/>
          </p:nvGrpSpPr>
          <p:grpSpPr bwMode="auto">
            <a:xfrm>
              <a:off x="5893" y="4026"/>
              <a:ext cx="466" cy="115"/>
              <a:chOff x="5893" y="4026"/>
              <a:chExt cx="466" cy="115"/>
            </a:xfrm>
          </p:grpSpPr>
          <p:sp>
            <p:nvSpPr>
              <p:cNvPr id="5152" name="Rectangle 143"/>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144"/>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4" name="Rectangle 145"/>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Rectangle 146"/>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7" name="Group 147"/>
            <p:cNvGrpSpPr/>
            <p:nvPr userDrawn="1"/>
          </p:nvGrpSpPr>
          <p:grpSpPr bwMode="auto">
            <a:xfrm>
              <a:off x="5893" y="4167"/>
              <a:ext cx="466" cy="115"/>
              <a:chOff x="5893" y="4167"/>
              <a:chExt cx="466" cy="115"/>
            </a:xfrm>
          </p:grpSpPr>
          <p:sp>
            <p:nvSpPr>
              <p:cNvPr id="5148" name="Rectangle 148"/>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Rectangle 149"/>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150"/>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1" name="Rectangle 151"/>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32" name="Rectangle 152"/>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rPr>
              <a:t>配色参考方案：</a:t>
            </a:r>
            <a:endParaRPr lang="zh-CN" altLang="en-US" sz="1100">
              <a:solidFill>
                <a:srgbClr val="FFFFFF"/>
              </a:solidFill>
              <a:latin typeface="Arial" panose="020B0604020202020204" pitchFamily="34" charset="0"/>
            </a:endParaRPr>
          </a:p>
          <a:p>
            <a:pPr>
              <a:lnSpc>
                <a:spcPct val="120000"/>
              </a:lnSpc>
              <a:spcBef>
                <a:spcPct val="20000"/>
              </a:spcBef>
            </a:pPr>
            <a:r>
              <a:rPr lang="zh-CN" altLang="en-US" sz="1100">
                <a:solidFill>
                  <a:srgbClr val="FFFFFF"/>
                </a:solidFill>
                <a:latin typeface="Arial" panose="020B0604020202020204" pitchFamily="34" charset="0"/>
              </a:rPr>
              <a:t>建议同一页面内不超过四种颜色，以下是</a:t>
            </a:r>
            <a:r>
              <a:rPr lang="en-US" altLang="zh-CN" sz="1100">
                <a:solidFill>
                  <a:srgbClr val="FFFFFF"/>
                </a:solidFill>
                <a:latin typeface="Arial" panose="020B0604020202020204" pitchFamily="34" charset="0"/>
              </a:rPr>
              <a:t>13</a:t>
            </a:r>
            <a:r>
              <a:rPr lang="zh-CN" altLang="en-US" sz="1100">
                <a:solidFill>
                  <a:srgbClr val="FFFFFF"/>
                </a:solidFill>
                <a:latin typeface="Arial" panose="020B0604020202020204" pitchFamily="34" charset="0"/>
              </a:rPr>
              <a:t>组配色方案，同一页面内只选择一组使用。（仅供参考）</a:t>
            </a:r>
            <a:endParaRPr lang="zh-CN" altLang="en-US" sz="1100">
              <a:solidFill>
                <a:srgbClr val="FFFFFF"/>
              </a:solidFill>
              <a:latin typeface="Arial" panose="020B0604020202020204" pitchFamily="34" charset="0"/>
            </a:endParaRPr>
          </a:p>
        </p:txBody>
      </p:sp>
      <p:sp>
        <p:nvSpPr>
          <p:cNvPr id="5133" name="Rectangle 153"/>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anose="020B0604020202020204" pitchFamily="34" charset="0"/>
              </a:rPr>
              <a:t>客户或者合作伙伴的标志放在右上角</a:t>
            </a:r>
            <a:r>
              <a:rPr lang="en-US" altLang="zh-CN" sz="1100">
                <a:solidFill>
                  <a:srgbClr val="FFFFFF"/>
                </a:solidFill>
                <a:latin typeface="Arial" panose="020B0604020202020204" pitchFamily="34" charset="0"/>
              </a:rPr>
              <a:t>.</a:t>
            </a:r>
            <a:endParaRPr lang="zh-CN" altLang="en-US" sz="1100">
              <a:solidFill>
                <a:srgbClr val="FFFFFF"/>
              </a:solidFill>
              <a:latin typeface="Arial" panose="020B0604020202020204" pitchFamily="34" charset="0"/>
            </a:endParaRPr>
          </a:p>
        </p:txBody>
      </p:sp>
      <p:pic>
        <p:nvPicPr>
          <p:cNvPr id="5200" name="Picture 80" descr="200016582-001副本"/>
          <p:cNvPicPr>
            <a:picLocks noChangeAspect="1" noChangeArrowheads="1"/>
          </p:cNvPicPr>
          <p:nvPr/>
        </p:nvPicPr>
        <p:blipFill>
          <a:blip r:embed="rId3" cstate="email"/>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5201" name="Picture 81" descr="未标题-2"/>
          <p:cNvPicPr>
            <a:picLocks noChangeAspect="1" noChangeArrowheads="1"/>
          </p:cNvPicPr>
          <p:nvPr/>
        </p:nvPicPr>
        <p:blipFill>
          <a:blip r:embed="rId4" cstate="email"/>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8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5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单击此处编辑母版标题样式</a:t>
            </a:r>
            <a:endParaRPr lang="zh-CN" altLang="en-US" dirty="0" smtClean="0"/>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400" smtClean="0">
                <a:latin typeface="FrutigerNext LT Bold" pitchFamily="34" charset="0"/>
                <a:ea typeface="MS PGothic" panose="020B0600070205080204" pitchFamily="34" charset="-128"/>
              </a:rPr>
              <a:t>HUAWEI TECHNOLOGIES CO., LTD.</a:t>
            </a:r>
            <a:endParaRPr lang="en-US" altLang="zh-CN" sz="1400" smtClean="0">
              <a:latin typeface="FrutigerNext LT Bold" pitchFamily="34" charset="0"/>
              <a:ea typeface="MS PGothic" panose="020B0600070205080204" pitchFamily="34" charset="-128"/>
            </a:endParaRPr>
          </a:p>
        </p:txBody>
      </p:sp>
      <p:pic>
        <p:nvPicPr>
          <p:cNvPr id="6151" name="Picture 6" descr="Logo"/>
          <p:cNvPicPr>
            <a:picLocks noChangeAspect="1" noChangeArrowheads="1"/>
          </p:cNvPicPr>
          <p:nvPr/>
        </p:nvPicPr>
        <p:blipFill>
          <a:blip r:embed="rId2"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Arial" panose="020B0604020202020204" pitchFamily="34" charset="0"/>
                <a:ea typeface="黑体" panose="02010609060101010101" pitchFamily="49" charset="-122"/>
              </a:defRPr>
            </a:lvl1pPr>
          </a:lstStyle>
          <a:p>
            <a:pPr>
              <a:defRPr/>
            </a:pPr>
            <a:endParaRPr lang="en-US" altLang="zh-CN"/>
          </a:p>
        </p:txBody>
      </p:sp>
      <p:sp>
        <p:nvSpPr>
          <p:cNvPr id="6154" name="Rectangle 14"/>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Medium</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英文正文</a:t>
            </a:r>
            <a:r>
              <a:rPr lang="en-US" altLang="zh-CN" sz="1100">
                <a:solidFill>
                  <a:srgbClr val="FFFFFF"/>
                </a:solidFill>
              </a:rPr>
              <a:t>:20-22pt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Regular</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中文正文</a:t>
            </a:r>
            <a:r>
              <a:rPr lang="en-US" altLang="zh-CN" sz="1100">
                <a:solidFill>
                  <a:srgbClr val="FFFFFF"/>
                </a:solidFill>
              </a:rPr>
              <a:t>:18-20pt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6155" name="Group 149"/>
          <p:cNvGrpSpPr/>
          <p:nvPr/>
        </p:nvGrpSpPr>
        <p:grpSpPr bwMode="auto">
          <a:xfrm>
            <a:off x="9324975" y="3367088"/>
            <a:ext cx="919163" cy="3490912"/>
            <a:chOff x="5839" y="2160"/>
            <a:chExt cx="579" cy="2199"/>
          </a:xfrm>
        </p:grpSpPr>
        <p:sp>
          <p:nvSpPr>
            <p:cNvPr id="6158" name="Rectangle 150"/>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6159" name="Group 151"/>
            <p:cNvGrpSpPr/>
            <p:nvPr userDrawn="1"/>
          </p:nvGrpSpPr>
          <p:grpSpPr bwMode="auto">
            <a:xfrm>
              <a:off x="5893" y="2387"/>
              <a:ext cx="466" cy="115"/>
              <a:chOff x="5893" y="2387"/>
              <a:chExt cx="466" cy="115"/>
            </a:xfrm>
          </p:grpSpPr>
          <p:sp>
            <p:nvSpPr>
              <p:cNvPr id="6220" name="Rectangle 15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1" name="Rectangle 15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2" name="Rectangle 15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3" name="Rectangle 15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0" name="Group 156"/>
            <p:cNvGrpSpPr/>
            <p:nvPr userDrawn="1"/>
          </p:nvGrpSpPr>
          <p:grpSpPr bwMode="auto">
            <a:xfrm>
              <a:off x="5893" y="2523"/>
              <a:ext cx="466" cy="115"/>
              <a:chOff x="5893" y="2523"/>
              <a:chExt cx="466" cy="115"/>
            </a:xfrm>
          </p:grpSpPr>
          <p:sp>
            <p:nvSpPr>
              <p:cNvPr id="6216" name="Rectangle 15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7" name="Rectangle 15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8" name="Rectangle 15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9" name="Rectangle 16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1" name="Group 161"/>
            <p:cNvGrpSpPr/>
            <p:nvPr userDrawn="1"/>
          </p:nvGrpSpPr>
          <p:grpSpPr bwMode="auto">
            <a:xfrm>
              <a:off x="5893" y="2659"/>
              <a:ext cx="466" cy="115"/>
              <a:chOff x="5893" y="2659"/>
              <a:chExt cx="466" cy="115"/>
            </a:xfrm>
          </p:grpSpPr>
          <p:sp>
            <p:nvSpPr>
              <p:cNvPr id="6212" name="Rectangle 16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3" name="Rectangle 16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4" name="Rectangle 16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5" name="Rectangle 16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2" name="Group 166"/>
            <p:cNvGrpSpPr/>
            <p:nvPr userDrawn="1"/>
          </p:nvGrpSpPr>
          <p:grpSpPr bwMode="auto">
            <a:xfrm>
              <a:off x="5893" y="2251"/>
              <a:ext cx="466" cy="119"/>
              <a:chOff x="5893" y="2251"/>
              <a:chExt cx="466" cy="119"/>
            </a:xfrm>
          </p:grpSpPr>
          <p:sp>
            <p:nvSpPr>
              <p:cNvPr id="6208" name="Rectangle 16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9" name="Rectangle 16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0" name="Rectangle 16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1" name="Rectangle 17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3" name="Group 171"/>
            <p:cNvGrpSpPr/>
            <p:nvPr userDrawn="1"/>
          </p:nvGrpSpPr>
          <p:grpSpPr bwMode="auto">
            <a:xfrm>
              <a:off x="5893" y="2886"/>
              <a:ext cx="466" cy="115"/>
              <a:chOff x="5893" y="2886"/>
              <a:chExt cx="466" cy="115"/>
            </a:xfrm>
          </p:grpSpPr>
          <p:sp>
            <p:nvSpPr>
              <p:cNvPr id="6204" name="Rectangle 17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 name="Rectangle 17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 name="Rectangle 17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7" name="Rectangle 175"/>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4" name="Group 176"/>
            <p:cNvGrpSpPr/>
            <p:nvPr userDrawn="1"/>
          </p:nvGrpSpPr>
          <p:grpSpPr bwMode="auto">
            <a:xfrm>
              <a:off x="5893" y="3022"/>
              <a:ext cx="466" cy="115"/>
              <a:chOff x="5893" y="3022"/>
              <a:chExt cx="466" cy="115"/>
            </a:xfrm>
          </p:grpSpPr>
          <p:sp>
            <p:nvSpPr>
              <p:cNvPr id="6200" name="Rectangle 17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1" name="Rectangle 17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2" name="Rectangle 17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3" name="Rectangle 18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5" name="Group 181"/>
            <p:cNvGrpSpPr/>
            <p:nvPr userDrawn="1"/>
          </p:nvGrpSpPr>
          <p:grpSpPr bwMode="auto">
            <a:xfrm>
              <a:off x="5893" y="3158"/>
              <a:ext cx="466" cy="115"/>
              <a:chOff x="5893" y="3158"/>
              <a:chExt cx="466" cy="115"/>
            </a:xfrm>
          </p:grpSpPr>
          <p:sp>
            <p:nvSpPr>
              <p:cNvPr id="6196" name="Rectangle 18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7" name="Rectangle 18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Rectangle 18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9" name="Rectangle 18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6" name="Group 186"/>
            <p:cNvGrpSpPr/>
            <p:nvPr userDrawn="1"/>
          </p:nvGrpSpPr>
          <p:grpSpPr bwMode="auto">
            <a:xfrm>
              <a:off x="5893" y="3385"/>
              <a:ext cx="466" cy="115"/>
              <a:chOff x="5893" y="3385"/>
              <a:chExt cx="466" cy="115"/>
            </a:xfrm>
          </p:grpSpPr>
          <p:sp>
            <p:nvSpPr>
              <p:cNvPr id="6192" name="Rectangle 18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Rectangle 18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4" name="Rectangle 18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 name="Rectangle 19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7" name="Group 191"/>
            <p:cNvGrpSpPr/>
            <p:nvPr userDrawn="1"/>
          </p:nvGrpSpPr>
          <p:grpSpPr bwMode="auto">
            <a:xfrm>
              <a:off x="5893" y="3521"/>
              <a:ext cx="466" cy="115"/>
              <a:chOff x="5893" y="3521"/>
              <a:chExt cx="466" cy="115"/>
            </a:xfrm>
          </p:grpSpPr>
          <p:sp>
            <p:nvSpPr>
              <p:cNvPr id="6188" name="Rectangle 19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Rectangle 19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0" name="Rectangle 19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1" name="Rectangle 19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8" name="Group 196"/>
            <p:cNvGrpSpPr/>
            <p:nvPr userDrawn="1"/>
          </p:nvGrpSpPr>
          <p:grpSpPr bwMode="auto">
            <a:xfrm>
              <a:off x="5893" y="3657"/>
              <a:ext cx="466" cy="115"/>
              <a:chOff x="5893" y="3657"/>
              <a:chExt cx="466" cy="115"/>
            </a:xfrm>
          </p:grpSpPr>
          <p:sp>
            <p:nvSpPr>
              <p:cNvPr id="6184" name="Rectangle 19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19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19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Rectangle 20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9" name="Group 201"/>
            <p:cNvGrpSpPr/>
            <p:nvPr userDrawn="1"/>
          </p:nvGrpSpPr>
          <p:grpSpPr bwMode="auto">
            <a:xfrm>
              <a:off x="5893" y="3884"/>
              <a:ext cx="466" cy="115"/>
              <a:chOff x="5893" y="3884"/>
              <a:chExt cx="466" cy="115"/>
            </a:xfrm>
          </p:grpSpPr>
          <p:sp>
            <p:nvSpPr>
              <p:cNvPr id="6180" name="Rectangle 20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20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20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205"/>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0" name="Group 206"/>
            <p:cNvGrpSpPr/>
            <p:nvPr userDrawn="1"/>
          </p:nvGrpSpPr>
          <p:grpSpPr bwMode="auto">
            <a:xfrm>
              <a:off x="5893" y="4026"/>
              <a:ext cx="466" cy="115"/>
              <a:chOff x="5893" y="4026"/>
              <a:chExt cx="466" cy="115"/>
            </a:xfrm>
          </p:grpSpPr>
          <p:sp>
            <p:nvSpPr>
              <p:cNvPr id="6176" name="Rectangle 20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20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20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210"/>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1" name="Group 211"/>
            <p:cNvGrpSpPr/>
            <p:nvPr userDrawn="1"/>
          </p:nvGrpSpPr>
          <p:grpSpPr bwMode="auto">
            <a:xfrm>
              <a:off x="5893" y="4167"/>
              <a:ext cx="466" cy="115"/>
              <a:chOff x="5893" y="4167"/>
              <a:chExt cx="466" cy="115"/>
            </a:xfrm>
          </p:grpSpPr>
          <p:sp>
            <p:nvSpPr>
              <p:cNvPr id="6172" name="Rectangle 212"/>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13"/>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214"/>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215"/>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156" name="Rectangle 216"/>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buFont typeface="Arial" panose="020B0604020202020204"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6157" name="Rectangle 217"/>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6224" name="Picture 80" descr="bra200912090008_M副本"/>
          <p:cNvPicPr>
            <a:picLocks noChangeAspect="1" noChangeArrowheads="1"/>
          </p:cNvPicPr>
          <p:nvPr/>
        </p:nvPicPr>
        <p:blipFill>
          <a:blip r:embed="rId3" cstate="email"/>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6225" name="Picture 81" descr="未标题-2"/>
          <p:cNvPicPr>
            <a:picLocks noChangeAspect="1" noChangeArrowheads="1"/>
          </p:cNvPicPr>
          <p:nvPr/>
        </p:nvPicPr>
        <p:blipFill>
          <a:blip r:embed="rId4" cstate="email"/>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5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单击此处编辑母版标题样式</a:t>
            </a:r>
            <a:endParaRPr lang="zh-CN" altLang="en-US" dirty="0" smtClean="0"/>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400" smtClean="0">
                <a:latin typeface="FrutigerNext LT Bold" pitchFamily="34" charset="0"/>
                <a:ea typeface="MS PGothic" panose="020B0600070205080204" pitchFamily="34" charset="-128"/>
              </a:rPr>
              <a:t>HUAWEI TECHNOLOGIES CO., LTD.</a:t>
            </a:r>
            <a:endParaRPr lang="en-US" altLang="zh-CN" sz="1400" smtClean="0">
              <a:latin typeface="FrutigerNext LT Bold" pitchFamily="34" charset="0"/>
              <a:ea typeface="MS PGothic" panose="020B0600070205080204" pitchFamily="34" charset="-128"/>
            </a:endParaRPr>
          </a:p>
        </p:txBody>
      </p:sp>
      <p:pic>
        <p:nvPicPr>
          <p:cNvPr id="7175" name="Picture 6" descr="Logo"/>
          <p:cNvPicPr>
            <a:picLocks noChangeAspect="1" noChangeArrowheads="1"/>
          </p:cNvPicPr>
          <p:nvPr/>
        </p:nvPicPr>
        <p:blipFill>
          <a:blip r:embed="rId2"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Arial" panose="020B0604020202020204" pitchFamily="34" charset="0"/>
                <a:ea typeface="黑体" panose="02010609060101010101" pitchFamily="49" charset="-122"/>
              </a:defRPr>
            </a:lvl1pPr>
          </a:lstStyle>
          <a:p>
            <a:pPr>
              <a:defRPr/>
            </a:pPr>
            <a:endParaRPr lang="en-US" altLang="zh-CN"/>
          </a:p>
        </p:txBody>
      </p:sp>
      <p:sp>
        <p:nvSpPr>
          <p:cNvPr id="7178"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Medium</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英文正文</a:t>
            </a:r>
            <a:r>
              <a:rPr lang="en-US" altLang="zh-CN" sz="1100">
                <a:solidFill>
                  <a:srgbClr val="FFFFFF"/>
                </a:solidFill>
              </a:rPr>
              <a:t>:20-22pt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Regular</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中文正文</a:t>
            </a:r>
            <a:r>
              <a:rPr lang="en-US" altLang="zh-CN" sz="1100">
                <a:solidFill>
                  <a:srgbClr val="FFFFFF"/>
                </a:solidFill>
              </a:rPr>
              <a:t>:18-20pt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7179" name="Group 148"/>
          <p:cNvGrpSpPr/>
          <p:nvPr/>
        </p:nvGrpSpPr>
        <p:grpSpPr bwMode="auto">
          <a:xfrm>
            <a:off x="9324975" y="3367088"/>
            <a:ext cx="919163" cy="3490912"/>
            <a:chOff x="5839" y="2160"/>
            <a:chExt cx="579" cy="2199"/>
          </a:xfrm>
        </p:grpSpPr>
        <p:sp>
          <p:nvSpPr>
            <p:cNvPr id="7182" name="Rectangle 149"/>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7183" name="Group 150"/>
            <p:cNvGrpSpPr/>
            <p:nvPr userDrawn="1"/>
          </p:nvGrpSpPr>
          <p:grpSpPr bwMode="auto">
            <a:xfrm>
              <a:off x="5893" y="2387"/>
              <a:ext cx="466" cy="115"/>
              <a:chOff x="5893" y="2387"/>
              <a:chExt cx="466" cy="115"/>
            </a:xfrm>
          </p:grpSpPr>
          <p:sp>
            <p:nvSpPr>
              <p:cNvPr id="7244" name="Rectangle 151"/>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Rectangle 152"/>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Rectangle 153"/>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Rectangle 154"/>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4" name="Group 155"/>
            <p:cNvGrpSpPr/>
            <p:nvPr userDrawn="1"/>
          </p:nvGrpSpPr>
          <p:grpSpPr bwMode="auto">
            <a:xfrm>
              <a:off x="5893" y="2523"/>
              <a:ext cx="466" cy="115"/>
              <a:chOff x="5893" y="2523"/>
              <a:chExt cx="466" cy="115"/>
            </a:xfrm>
          </p:grpSpPr>
          <p:sp>
            <p:nvSpPr>
              <p:cNvPr id="7240" name="Rectangle 156"/>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157"/>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158"/>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159"/>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5" name="Group 160"/>
            <p:cNvGrpSpPr/>
            <p:nvPr userDrawn="1"/>
          </p:nvGrpSpPr>
          <p:grpSpPr bwMode="auto">
            <a:xfrm>
              <a:off x="5893" y="2659"/>
              <a:ext cx="466" cy="115"/>
              <a:chOff x="5893" y="2659"/>
              <a:chExt cx="466" cy="115"/>
            </a:xfrm>
          </p:grpSpPr>
          <p:sp>
            <p:nvSpPr>
              <p:cNvPr id="7236" name="Rectangle 161"/>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162"/>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163"/>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164"/>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6" name="Group 165"/>
            <p:cNvGrpSpPr/>
            <p:nvPr userDrawn="1"/>
          </p:nvGrpSpPr>
          <p:grpSpPr bwMode="auto">
            <a:xfrm>
              <a:off x="5893" y="2251"/>
              <a:ext cx="466" cy="119"/>
              <a:chOff x="5893" y="2251"/>
              <a:chExt cx="466" cy="119"/>
            </a:xfrm>
          </p:grpSpPr>
          <p:sp>
            <p:nvSpPr>
              <p:cNvPr id="7232" name="Rectangle 166"/>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167"/>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168"/>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169"/>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70"/>
            <p:cNvGrpSpPr/>
            <p:nvPr userDrawn="1"/>
          </p:nvGrpSpPr>
          <p:grpSpPr bwMode="auto">
            <a:xfrm>
              <a:off x="5893" y="2886"/>
              <a:ext cx="466" cy="115"/>
              <a:chOff x="5893" y="2886"/>
              <a:chExt cx="466" cy="115"/>
            </a:xfrm>
          </p:grpSpPr>
          <p:sp>
            <p:nvSpPr>
              <p:cNvPr id="7228" name="Rectangle 171"/>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Rectangle 172"/>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173"/>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174"/>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8" name="Group 175"/>
            <p:cNvGrpSpPr/>
            <p:nvPr userDrawn="1"/>
          </p:nvGrpSpPr>
          <p:grpSpPr bwMode="auto">
            <a:xfrm>
              <a:off x="5893" y="3022"/>
              <a:ext cx="466" cy="115"/>
              <a:chOff x="5893" y="3022"/>
              <a:chExt cx="466" cy="115"/>
            </a:xfrm>
          </p:grpSpPr>
          <p:sp>
            <p:nvSpPr>
              <p:cNvPr id="7224" name="Rectangle 176"/>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Rectangle 177"/>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178"/>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179"/>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9" name="Group 180"/>
            <p:cNvGrpSpPr/>
            <p:nvPr userDrawn="1"/>
          </p:nvGrpSpPr>
          <p:grpSpPr bwMode="auto">
            <a:xfrm>
              <a:off x="5893" y="3158"/>
              <a:ext cx="466" cy="115"/>
              <a:chOff x="5893" y="3158"/>
              <a:chExt cx="466" cy="115"/>
            </a:xfrm>
          </p:grpSpPr>
          <p:sp>
            <p:nvSpPr>
              <p:cNvPr id="7220" name="Rectangle 181"/>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182"/>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183"/>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184"/>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0" name="Group 185"/>
            <p:cNvGrpSpPr/>
            <p:nvPr userDrawn="1"/>
          </p:nvGrpSpPr>
          <p:grpSpPr bwMode="auto">
            <a:xfrm>
              <a:off x="5893" y="3385"/>
              <a:ext cx="466" cy="115"/>
              <a:chOff x="5893" y="3385"/>
              <a:chExt cx="466" cy="115"/>
            </a:xfrm>
          </p:grpSpPr>
          <p:sp>
            <p:nvSpPr>
              <p:cNvPr id="7216" name="Rectangle 186"/>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187"/>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188"/>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Rectangle 189"/>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1" name="Group 190"/>
            <p:cNvGrpSpPr/>
            <p:nvPr userDrawn="1"/>
          </p:nvGrpSpPr>
          <p:grpSpPr bwMode="auto">
            <a:xfrm>
              <a:off x="5893" y="3521"/>
              <a:ext cx="466" cy="115"/>
              <a:chOff x="5893" y="3521"/>
              <a:chExt cx="466" cy="115"/>
            </a:xfrm>
          </p:grpSpPr>
          <p:sp>
            <p:nvSpPr>
              <p:cNvPr id="7212" name="Rectangle 191"/>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192"/>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Rectangle 193"/>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Rectangle 194"/>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2" name="Group 195"/>
            <p:cNvGrpSpPr/>
            <p:nvPr userDrawn="1"/>
          </p:nvGrpSpPr>
          <p:grpSpPr bwMode="auto">
            <a:xfrm>
              <a:off x="5893" y="3657"/>
              <a:ext cx="466" cy="115"/>
              <a:chOff x="5893" y="3657"/>
              <a:chExt cx="466" cy="115"/>
            </a:xfrm>
          </p:grpSpPr>
          <p:sp>
            <p:nvSpPr>
              <p:cNvPr id="7208" name="Rectangle 196"/>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Rectangle 197"/>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Rectangle 198"/>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199"/>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3" name="Group 200"/>
            <p:cNvGrpSpPr/>
            <p:nvPr userDrawn="1"/>
          </p:nvGrpSpPr>
          <p:grpSpPr bwMode="auto">
            <a:xfrm>
              <a:off x="5893" y="3884"/>
              <a:ext cx="466" cy="115"/>
              <a:chOff x="5893" y="3884"/>
              <a:chExt cx="466" cy="115"/>
            </a:xfrm>
          </p:grpSpPr>
          <p:sp>
            <p:nvSpPr>
              <p:cNvPr id="7204" name="Rectangle 201"/>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Rectangle 202"/>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203"/>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204"/>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4" name="Group 205"/>
            <p:cNvGrpSpPr/>
            <p:nvPr userDrawn="1"/>
          </p:nvGrpSpPr>
          <p:grpSpPr bwMode="auto">
            <a:xfrm>
              <a:off x="5893" y="4026"/>
              <a:ext cx="466" cy="115"/>
              <a:chOff x="5893" y="4026"/>
              <a:chExt cx="466" cy="115"/>
            </a:xfrm>
          </p:grpSpPr>
          <p:sp>
            <p:nvSpPr>
              <p:cNvPr id="7200" name="Rectangle 206"/>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207"/>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208"/>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209"/>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5" name="Group 210"/>
            <p:cNvGrpSpPr/>
            <p:nvPr userDrawn="1"/>
          </p:nvGrpSpPr>
          <p:grpSpPr bwMode="auto">
            <a:xfrm>
              <a:off x="5893" y="4167"/>
              <a:ext cx="466" cy="115"/>
              <a:chOff x="5893" y="4167"/>
              <a:chExt cx="466" cy="115"/>
            </a:xfrm>
          </p:grpSpPr>
          <p:sp>
            <p:nvSpPr>
              <p:cNvPr id="7196" name="Rectangle 211"/>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212"/>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213"/>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Rectangle 214"/>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80" name="Rectangle 215"/>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buFont typeface="Arial" panose="020B0604020202020204"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7181" name="Rectangle 216"/>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7248" name="Picture 80" descr="sb10064568n-001副本"/>
          <p:cNvPicPr>
            <a:picLocks noChangeAspect="1" noChangeArrowheads="1"/>
          </p:cNvPicPr>
          <p:nvPr/>
        </p:nvPicPr>
        <p:blipFill>
          <a:blip r:embed="rId3" cstate="email"/>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7249" name="Picture 81" descr="未标题-2"/>
          <p:cNvPicPr>
            <a:picLocks noChangeAspect="1" noChangeArrowheads="1"/>
          </p:cNvPicPr>
          <p:nvPr/>
        </p:nvPicPr>
        <p:blipFill>
          <a:blip r:embed="rId4" cstate="email"/>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5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7"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spAutoFit/>
          </a:bodyPr>
          <a:lstStyle/>
          <a:p>
            <a:pPr lvl="0"/>
            <a:r>
              <a:rPr lang="zh-CN" altLang="en-US" dirty="0" smtClean="0"/>
              <a:t>单击此处编辑母版标题样式</a:t>
            </a:r>
            <a:endParaRPr lang="zh-CN" altLang="en-US" dirty="0" smtClean="0"/>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400" smtClean="0">
                <a:latin typeface="FrutigerNext LT Bold" pitchFamily="34" charset="0"/>
                <a:ea typeface="MS PGothic" panose="020B0600070205080204" pitchFamily="34" charset="-128"/>
              </a:rPr>
              <a:t>HUAWEI TECHNOLOGIES CO., LTD.</a:t>
            </a:r>
            <a:endParaRPr lang="en-US" altLang="zh-CN" sz="1400" smtClean="0">
              <a:latin typeface="FrutigerNext LT Bold" pitchFamily="34" charset="0"/>
              <a:ea typeface="MS PGothic" panose="020B0600070205080204" pitchFamily="34" charset="-128"/>
            </a:endParaRPr>
          </a:p>
        </p:txBody>
      </p:sp>
      <p:pic>
        <p:nvPicPr>
          <p:cNvPr id="8199" name="Picture 6" descr="Logo"/>
          <p:cNvPicPr>
            <a:picLocks noChangeAspect="1" noChangeArrowheads="1"/>
          </p:cNvPicPr>
          <p:nvPr/>
        </p:nvPicPr>
        <p:blipFill>
          <a:blip r:embed="rId2" cstate="email"/>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anose="020B0600070205080204" pitchFamily="34" charset="-128"/>
              </a:rPr>
              <a:t>Security Level: </a:t>
            </a:r>
            <a:endParaRPr lang="en-US" altLang="zh-CN" sz="1400" b="1">
              <a:solidFill>
                <a:srgbClr val="666666"/>
              </a:solidFill>
              <a:latin typeface="FrutigerNext LT Bold" pitchFamily="34" charset="0"/>
              <a:ea typeface="MS PGothic" panose="020B0600070205080204" pitchFamily="34" charset="-128"/>
            </a:endParaRP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a:defRPr sz="1400">
                <a:latin typeface="Arial" panose="020B0604020202020204" pitchFamily="34" charset="0"/>
                <a:ea typeface="黑体" panose="02010609060101010101" pitchFamily="49" charset="-122"/>
              </a:defRPr>
            </a:lvl1pPr>
          </a:lstStyle>
          <a:p>
            <a:pPr>
              <a:defRPr/>
            </a:pPr>
            <a:endParaRPr lang="en-US" altLang="zh-CN"/>
          </a:p>
        </p:txBody>
      </p:sp>
      <p:sp>
        <p:nvSpPr>
          <p:cNvPr id="8202"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Medium</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英文正文</a:t>
            </a:r>
            <a:r>
              <a:rPr lang="en-US" altLang="zh-CN" sz="1100">
                <a:solidFill>
                  <a:srgbClr val="FFFFFF"/>
                </a:solidFill>
              </a:rPr>
              <a:t>:20-22pt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Regular</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中文正文</a:t>
            </a:r>
            <a:r>
              <a:rPr lang="en-US" altLang="zh-CN" sz="1100">
                <a:solidFill>
                  <a:srgbClr val="FFFFFF"/>
                </a:solidFill>
              </a:rPr>
              <a:t>:18-20pt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8203" name="Group 83"/>
          <p:cNvGrpSpPr/>
          <p:nvPr/>
        </p:nvGrpSpPr>
        <p:grpSpPr bwMode="auto">
          <a:xfrm>
            <a:off x="9324975" y="3367088"/>
            <a:ext cx="919163" cy="3490912"/>
            <a:chOff x="5839" y="2160"/>
            <a:chExt cx="579" cy="2199"/>
          </a:xfrm>
        </p:grpSpPr>
        <p:sp>
          <p:nvSpPr>
            <p:cNvPr id="8206" name="Rectangle 84"/>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8207" name="Group 85"/>
            <p:cNvGrpSpPr/>
            <p:nvPr userDrawn="1"/>
          </p:nvGrpSpPr>
          <p:grpSpPr bwMode="auto">
            <a:xfrm>
              <a:off x="5893" y="2387"/>
              <a:ext cx="466" cy="115"/>
              <a:chOff x="5893" y="2387"/>
              <a:chExt cx="466" cy="115"/>
            </a:xfrm>
          </p:grpSpPr>
          <p:sp>
            <p:nvSpPr>
              <p:cNvPr id="8268" name="Rectangle 86"/>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9" name="Rectangle 87"/>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0" name="Rectangle 88"/>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89"/>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8" name="Group 90"/>
            <p:cNvGrpSpPr/>
            <p:nvPr userDrawn="1"/>
          </p:nvGrpSpPr>
          <p:grpSpPr bwMode="auto">
            <a:xfrm>
              <a:off x="5893" y="2523"/>
              <a:ext cx="466" cy="115"/>
              <a:chOff x="5893" y="2523"/>
              <a:chExt cx="466" cy="115"/>
            </a:xfrm>
          </p:grpSpPr>
          <p:sp>
            <p:nvSpPr>
              <p:cNvPr id="8264" name="Rectangle 91"/>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92"/>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93"/>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94"/>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9" name="Group 95"/>
            <p:cNvGrpSpPr/>
            <p:nvPr userDrawn="1"/>
          </p:nvGrpSpPr>
          <p:grpSpPr bwMode="auto">
            <a:xfrm>
              <a:off x="5893" y="2659"/>
              <a:ext cx="466" cy="115"/>
              <a:chOff x="5893" y="2659"/>
              <a:chExt cx="466" cy="115"/>
            </a:xfrm>
          </p:grpSpPr>
          <p:sp>
            <p:nvSpPr>
              <p:cNvPr id="8260" name="Rectangle 96"/>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97"/>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98"/>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99"/>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0" name="Group 100"/>
            <p:cNvGrpSpPr/>
            <p:nvPr userDrawn="1"/>
          </p:nvGrpSpPr>
          <p:grpSpPr bwMode="auto">
            <a:xfrm>
              <a:off x="5893" y="2251"/>
              <a:ext cx="466" cy="119"/>
              <a:chOff x="5893" y="2251"/>
              <a:chExt cx="466" cy="119"/>
            </a:xfrm>
          </p:grpSpPr>
          <p:sp>
            <p:nvSpPr>
              <p:cNvPr id="8256" name="Rectangle 101"/>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102"/>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103"/>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104"/>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05"/>
            <p:cNvGrpSpPr/>
            <p:nvPr userDrawn="1"/>
          </p:nvGrpSpPr>
          <p:grpSpPr bwMode="auto">
            <a:xfrm>
              <a:off x="5893" y="2886"/>
              <a:ext cx="466" cy="115"/>
              <a:chOff x="5893" y="2886"/>
              <a:chExt cx="466" cy="115"/>
            </a:xfrm>
          </p:grpSpPr>
          <p:sp>
            <p:nvSpPr>
              <p:cNvPr id="8252" name="Rectangle 106"/>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3" name="Rectangle 107"/>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108"/>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109"/>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2" name="Group 110"/>
            <p:cNvGrpSpPr/>
            <p:nvPr userDrawn="1"/>
          </p:nvGrpSpPr>
          <p:grpSpPr bwMode="auto">
            <a:xfrm>
              <a:off x="5893" y="3022"/>
              <a:ext cx="466" cy="115"/>
              <a:chOff x="5893" y="3022"/>
              <a:chExt cx="466" cy="115"/>
            </a:xfrm>
          </p:grpSpPr>
          <p:sp>
            <p:nvSpPr>
              <p:cNvPr id="8248" name="Rectangle 111"/>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9" name="Rectangle 112"/>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113"/>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114"/>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3" name="Group 115"/>
            <p:cNvGrpSpPr/>
            <p:nvPr userDrawn="1"/>
          </p:nvGrpSpPr>
          <p:grpSpPr bwMode="auto">
            <a:xfrm>
              <a:off x="5893" y="3158"/>
              <a:ext cx="466" cy="115"/>
              <a:chOff x="5893" y="3158"/>
              <a:chExt cx="466" cy="115"/>
            </a:xfrm>
          </p:grpSpPr>
          <p:sp>
            <p:nvSpPr>
              <p:cNvPr id="8244" name="Rectangle 116"/>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117"/>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118"/>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119"/>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0"/>
            <p:cNvGrpSpPr/>
            <p:nvPr userDrawn="1"/>
          </p:nvGrpSpPr>
          <p:grpSpPr bwMode="auto">
            <a:xfrm>
              <a:off x="5893" y="3385"/>
              <a:ext cx="466" cy="115"/>
              <a:chOff x="5893" y="3385"/>
              <a:chExt cx="466" cy="115"/>
            </a:xfrm>
          </p:grpSpPr>
          <p:sp>
            <p:nvSpPr>
              <p:cNvPr id="8240" name="Rectangle 121"/>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122"/>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123"/>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3" name="Rectangle 124"/>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25"/>
            <p:cNvGrpSpPr/>
            <p:nvPr userDrawn="1"/>
          </p:nvGrpSpPr>
          <p:grpSpPr bwMode="auto">
            <a:xfrm>
              <a:off x="5893" y="3521"/>
              <a:ext cx="466" cy="115"/>
              <a:chOff x="5893" y="3521"/>
              <a:chExt cx="466" cy="115"/>
            </a:xfrm>
          </p:grpSpPr>
          <p:sp>
            <p:nvSpPr>
              <p:cNvPr id="8236" name="Rectangle 126"/>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127"/>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8" name="Rectangle 128"/>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9" name="Rectangle 129"/>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6" name="Group 130"/>
            <p:cNvGrpSpPr/>
            <p:nvPr userDrawn="1"/>
          </p:nvGrpSpPr>
          <p:grpSpPr bwMode="auto">
            <a:xfrm>
              <a:off x="5893" y="3657"/>
              <a:ext cx="466" cy="115"/>
              <a:chOff x="5893" y="3657"/>
              <a:chExt cx="466" cy="115"/>
            </a:xfrm>
          </p:grpSpPr>
          <p:sp>
            <p:nvSpPr>
              <p:cNvPr id="8232" name="Rectangle 131"/>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 name="Rectangle 132"/>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4" name="Rectangle 133"/>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134"/>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35"/>
            <p:cNvGrpSpPr/>
            <p:nvPr userDrawn="1"/>
          </p:nvGrpSpPr>
          <p:grpSpPr bwMode="auto">
            <a:xfrm>
              <a:off x="5893" y="3884"/>
              <a:ext cx="466" cy="115"/>
              <a:chOff x="5893" y="3884"/>
              <a:chExt cx="466" cy="115"/>
            </a:xfrm>
          </p:grpSpPr>
          <p:sp>
            <p:nvSpPr>
              <p:cNvPr id="8228" name="Rectangle 136"/>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9" name="Rectangle 137"/>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138"/>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139"/>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8" name="Group 140"/>
            <p:cNvGrpSpPr/>
            <p:nvPr userDrawn="1"/>
          </p:nvGrpSpPr>
          <p:grpSpPr bwMode="auto">
            <a:xfrm>
              <a:off x="5893" y="4026"/>
              <a:ext cx="466" cy="115"/>
              <a:chOff x="5893" y="4026"/>
              <a:chExt cx="466" cy="115"/>
            </a:xfrm>
          </p:grpSpPr>
          <p:sp>
            <p:nvSpPr>
              <p:cNvPr id="8224" name="Rectangle 141"/>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142"/>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143"/>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144"/>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9" name="Group 145"/>
            <p:cNvGrpSpPr/>
            <p:nvPr userDrawn="1"/>
          </p:nvGrpSpPr>
          <p:grpSpPr bwMode="auto">
            <a:xfrm>
              <a:off x="5893" y="4167"/>
              <a:ext cx="466" cy="115"/>
              <a:chOff x="5893" y="4167"/>
              <a:chExt cx="466" cy="115"/>
            </a:xfrm>
          </p:grpSpPr>
          <p:sp>
            <p:nvSpPr>
              <p:cNvPr id="8220" name="Rectangle 146"/>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147"/>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148"/>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Rectangle 149"/>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04" name="Rectangle 150"/>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buFont typeface="Arial" panose="020B0604020202020204"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8205" name="Rectangle 151"/>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8272" name="Picture 80" descr="89738649副本"/>
          <p:cNvPicPr>
            <a:picLocks noChangeAspect="1" noChangeArrowheads="1"/>
          </p:cNvPicPr>
          <p:nvPr/>
        </p:nvPicPr>
        <p:blipFill>
          <a:blip r:embed="rId3" cstate="email"/>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8273" name="Picture 81" descr="未标题-2"/>
          <p:cNvPicPr>
            <a:picLocks noChangeAspect="1" noChangeArrowheads="1"/>
          </p:cNvPicPr>
          <p:nvPr/>
        </p:nvPicPr>
        <p:blipFill>
          <a:blip r:embed="rId4" cstate="email"/>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000" smtClean="0">
                <a:solidFill>
                  <a:srgbClr val="FFFFFF"/>
                </a:solidFill>
                <a:latin typeface="FrutigerNext LT Bold" pitchFamily="34" charset="0"/>
                <a:ea typeface="MS PGothic" panose="020B0600070205080204" pitchFamily="34" charset="-128"/>
              </a:rPr>
              <a:t>www.huawei.com</a:t>
            </a:r>
            <a:endParaRPr lang="en-US" altLang="zh-CN" sz="1000" smtClean="0">
              <a:solidFill>
                <a:srgbClr val="FFFFFF"/>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5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9144000" cy="68580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nSpc>
                <a:spcPct val="140000"/>
              </a:lnSpc>
              <a:buClr>
                <a:srgbClr val="FF0000"/>
              </a:buClr>
              <a:buSzPct val="90000"/>
              <a:buFont typeface="Wingdings" panose="05000000000000000000" pitchFamily="2" charset="2"/>
              <a:buChar char="l"/>
            </a:pPr>
            <a:endParaRPr lang="zh-CN" altLang="en-US" sz="1400" b="1">
              <a:solidFill>
                <a:srgbClr val="000000"/>
              </a:solidFill>
              <a:latin typeface="Arial" panose="020B0604020202020204" pitchFamily="34" charset="0"/>
              <a:ea typeface="华文细黑" panose="02010600040101010101" pitchFamily="2" charset="-122"/>
            </a:endParaRPr>
          </a:p>
        </p:txBody>
      </p:sp>
      <p:sp>
        <p:nvSpPr>
          <p:cNvPr id="9219"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lstStyle/>
          <a:p>
            <a:pPr lvl="0"/>
            <a:r>
              <a:rPr lang="zh-CN" altLang="en-US" dirty="0" smtClean="0"/>
              <a:t>单击此处编辑母版标题样式</a:t>
            </a:r>
            <a:endParaRPr lang="zh-CN" altLang="en-US" dirty="0" smtClean="0"/>
          </a:p>
        </p:txBody>
      </p:sp>
      <p:sp>
        <p:nvSpPr>
          <p:cNvPr id="9220"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9221"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内部使用字体 </a:t>
            </a:r>
            <a:r>
              <a:rPr lang="en-US" altLang="zh-CN" sz="1100" dirty="0">
                <a:solidFill>
                  <a:srgbClr val="FFFFFF"/>
                </a:solidFill>
              </a:rPr>
              <a:t>:</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dirty="0" err="1">
                <a:solidFill>
                  <a:srgbClr val="FFFFFF"/>
                </a:solidFill>
              </a:rPr>
              <a:t>FrutigerNext</a:t>
            </a:r>
            <a:r>
              <a:rPr lang="en-US" altLang="zh-CN" sz="1100" dirty="0">
                <a:solidFill>
                  <a:srgbClr val="FFFFFF"/>
                </a:solidFill>
              </a:rPr>
              <a:t> LT Medium</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外部使用字体 </a:t>
            </a:r>
            <a:r>
              <a:rPr lang="en-US" altLang="zh-CN" sz="1100" dirty="0">
                <a:solidFill>
                  <a:srgbClr val="FFFFFF"/>
                </a:solidFill>
              </a:rPr>
              <a:t>: Arial</a:t>
            </a:r>
            <a:endParaRPr lang="en-US" altLang="zh-CN" sz="1100" dirty="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内部使用字体 </a:t>
            </a:r>
            <a:r>
              <a:rPr lang="en-US" altLang="zh-CN" sz="1100" dirty="0">
                <a:solidFill>
                  <a:srgbClr val="FFFFFF"/>
                </a:solidFill>
              </a:rPr>
              <a:t>:</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dirty="0" err="1">
                <a:solidFill>
                  <a:srgbClr val="FFFFFF"/>
                </a:solidFill>
              </a:rPr>
              <a:t>FrutigerNext</a:t>
            </a:r>
            <a:r>
              <a:rPr lang="en-US" altLang="zh-CN" sz="1100" dirty="0">
                <a:solidFill>
                  <a:srgbClr val="FFFFFF"/>
                </a:solidFill>
              </a:rPr>
              <a:t> LT Regular</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外部使用字体 </a:t>
            </a:r>
            <a:r>
              <a:rPr lang="en-US" altLang="zh-CN" sz="1100" dirty="0">
                <a:solidFill>
                  <a:srgbClr val="FFFFFF"/>
                </a:solidFill>
              </a:rPr>
              <a:t>: Arial</a:t>
            </a:r>
            <a:endParaRPr lang="en-US" altLang="zh-CN" sz="1100" dirty="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endParaRPr lang="zh-CN" altLang="en-US" sz="1100" dirty="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anose="020B0604020202020204" pitchFamily="34" charset="0"/>
                <a:ea typeface="黑体" panose="02010609060101010101" pitchFamily="49" charset="-122"/>
              </a:rPr>
              <a:t> </a:t>
            </a:r>
            <a:endParaRPr lang="zh-CN" altLang="en-US" sz="1100" dirty="0">
              <a:solidFill>
                <a:srgbClr val="FFFFFF"/>
              </a:solidFill>
              <a:latin typeface="Arial" panose="020B0604020202020204" pitchFamily="34" charset="0"/>
              <a:ea typeface="黑体" panose="02010609060101010101" pitchFamily="49" charset="-122"/>
            </a:endParaRPr>
          </a:p>
        </p:txBody>
      </p:sp>
      <p:grpSp>
        <p:nvGrpSpPr>
          <p:cNvPr id="9222" name="Group 14"/>
          <p:cNvGrpSpPr/>
          <p:nvPr/>
        </p:nvGrpSpPr>
        <p:grpSpPr bwMode="auto">
          <a:xfrm>
            <a:off x="9324975" y="3367088"/>
            <a:ext cx="919163" cy="3490912"/>
            <a:chOff x="5839" y="2160"/>
            <a:chExt cx="579" cy="2199"/>
          </a:xfrm>
        </p:grpSpPr>
        <p:sp>
          <p:nvSpPr>
            <p:cNvPr id="9225" name="Rectangle 15"/>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9226" name="Group 16"/>
            <p:cNvGrpSpPr/>
            <p:nvPr userDrawn="1"/>
          </p:nvGrpSpPr>
          <p:grpSpPr bwMode="auto">
            <a:xfrm>
              <a:off x="5893" y="2387"/>
              <a:ext cx="466" cy="115"/>
              <a:chOff x="5893" y="2387"/>
              <a:chExt cx="466" cy="115"/>
            </a:xfrm>
          </p:grpSpPr>
          <p:sp>
            <p:nvSpPr>
              <p:cNvPr id="9287" name="Rectangle 17"/>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Rectangle 18"/>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19"/>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0" name="Rectangle 20"/>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 name="Group 21"/>
            <p:cNvGrpSpPr/>
            <p:nvPr userDrawn="1"/>
          </p:nvGrpSpPr>
          <p:grpSpPr bwMode="auto">
            <a:xfrm>
              <a:off x="5893" y="2523"/>
              <a:ext cx="466" cy="115"/>
              <a:chOff x="5893" y="2523"/>
              <a:chExt cx="466" cy="115"/>
            </a:xfrm>
          </p:grpSpPr>
          <p:sp>
            <p:nvSpPr>
              <p:cNvPr id="9283" name="Rectangle 22"/>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23"/>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5" name="Rectangle 24"/>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25"/>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 name="Group 26"/>
            <p:cNvGrpSpPr/>
            <p:nvPr userDrawn="1"/>
          </p:nvGrpSpPr>
          <p:grpSpPr bwMode="auto">
            <a:xfrm>
              <a:off x="5893" y="2659"/>
              <a:ext cx="466" cy="115"/>
              <a:chOff x="5893" y="2659"/>
              <a:chExt cx="466" cy="115"/>
            </a:xfrm>
          </p:grpSpPr>
          <p:sp>
            <p:nvSpPr>
              <p:cNvPr id="9279" name="Rectangle 27"/>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Rectangle 28"/>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1" name="Rectangle 29"/>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Rectangle 30"/>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9" name="Group 31"/>
            <p:cNvGrpSpPr/>
            <p:nvPr userDrawn="1"/>
          </p:nvGrpSpPr>
          <p:grpSpPr bwMode="auto">
            <a:xfrm>
              <a:off x="5893" y="2251"/>
              <a:ext cx="466" cy="119"/>
              <a:chOff x="5893" y="2251"/>
              <a:chExt cx="466" cy="119"/>
            </a:xfrm>
          </p:grpSpPr>
          <p:sp>
            <p:nvSpPr>
              <p:cNvPr id="9275" name="Rectangle 32"/>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Rectangle 33"/>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7" name="Rectangle 34"/>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Rectangle 35"/>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 name="Group 36"/>
            <p:cNvGrpSpPr/>
            <p:nvPr userDrawn="1"/>
          </p:nvGrpSpPr>
          <p:grpSpPr bwMode="auto">
            <a:xfrm>
              <a:off x="5893" y="2886"/>
              <a:ext cx="466" cy="115"/>
              <a:chOff x="5893" y="2886"/>
              <a:chExt cx="466" cy="115"/>
            </a:xfrm>
          </p:grpSpPr>
          <p:sp>
            <p:nvSpPr>
              <p:cNvPr id="9271" name="Rectangle 37"/>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Rectangle 38"/>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3" name="Rectangle 39"/>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4" name="Rectangle 40"/>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 name="Group 41"/>
            <p:cNvGrpSpPr/>
            <p:nvPr userDrawn="1"/>
          </p:nvGrpSpPr>
          <p:grpSpPr bwMode="auto">
            <a:xfrm>
              <a:off x="5893" y="3022"/>
              <a:ext cx="466" cy="115"/>
              <a:chOff x="5893" y="3022"/>
              <a:chExt cx="466" cy="115"/>
            </a:xfrm>
          </p:grpSpPr>
          <p:sp>
            <p:nvSpPr>
              <p:cNvPr id="9267" name="Rectangle 42"/>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43"/>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44"/>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45"/>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 name="Group 46"/>
            <p:cNvGrpSpPr/>
            <p:nvPr userDrawn="1"/>
          </p:nvGrpSpPr>
          <p:grpSpPr bwMode="auto">
            <a:xfrm>
              <a:off x="5893" y="3158"/>
              <a:ext cx="466" cy="115"/>
              <a:chOff x="5893" y="3158"/>
              <a:chExt cx="466" cy="115"/>
            </a:xfrm>
          </p:grpSpPr>
          <p:sp>
            <p:nvSpPr>
              <p:cNvPr id="9263" name="Rectangle 47"/>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Rectangle 48"/>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5" name="Rectangle 49"/>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Rectangle 50"/>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3" name="Group 51"/>
            <p:cNvGrpSpPr/>
            <p:nvPr userDrawn="1"/>
          </p:nvGrpSpPr>
          <p:grpSpPr bwMode="auto">
            <a:xfrm>
              <a:off x="5893" y="3385"/>
              <a:ext cx="466" cy="115"/>
              <a:chOff x="5893" y="3385"/>
              <a:chExt cx="466" cy="115"/>
            </a:xfrm>
          </p:grpSpPr>
          <p:sp>
            <p:nvSpPr>
              <p:cNvPr id="9259" name="Rectangle 52"/>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Rectangle 53"/>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Rectangle 54"/>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2" name="Rectangle 55"/>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 name="Group 56"/>
            <p:cNvGrpSpPr/>
            <p:nvPr userDrawn="1"/>
          </p:nvGrpSpPr>
          <p:grpSpPr bwMode="auto">
            <a:xfrm>
              <a:off x="5893" y="3521"/>
              <a:ext cx="466" cy="115"/>
              <a:chOff x="5893" y="3521"/>
              <a:chExt cx="466" cy="115"/>
            </a:xfrm>
          </p:grpSpPr>
          <p:sp>
            <p:nvSpPr>
              <p:cNvPr id="9255" name="Rectangle 57"/>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Rectangle 58"/>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Rectangle 59"/>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Rectangle 60"/>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 name="Group 61"/>
            <p:cNvGrpSpPr/>
            <p:nvPr userDrawn="1"/>
          </p:nvGrpSpPr>
          <p:grpSpPr bwMode="auto">
            <a:xfrm>
              <a:off x="5893" y="3657"/>
              <a:ext cx="466" cy="115"/>
              <a:chOff x="5893" y="3657"/>
              <a:chExt cx="466" cy="115"/>
            </a:xfrm>
          </p:grpSpPr>
          <p:sp>
            <p:nvSpPr>
              <p:cNvPr id="9251" name="Rectangle 62"/>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Rectangle 63"/>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Rectangle 64"/>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4" name="Rectangle 65"/>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6" name="Group 66"/>
            <p:cNvGrpSpPr/>
            <p:nvPr userDrawn="1"/>
          </p:nvGrpSpPr>
          <p:grpSpPr bwMode="auto">
            <a:xfrm>
              <a:off x="5893" y="3884"/>
              <a:ext cx="466" cy="115"/>
              <a:chOff x="5893" y="3884"/>
              <a:chExt cx="466" cy="115"/>
            </a:xfrm>
          </p:grpSpPr>
          <p:sp>
            <p:nvSpPr>
              <p:cNvPr id="9247" name="Rectangle 67"/>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68"/>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69"/>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70"/>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7" name="Group 71"/>
            <p:cNvGrpSpPr/>
            <p:nvPr userDrawn="1"/>
          </p:nvGrpSpPr>
          <p:grpSpPr bwMode="auto">
            <a:xfrm>
              <a:off x="5893" y="4026"/>
              <a:ext cx="466" cy="115"/>
              <a:chOff x="5893" y="4026"/>
              <a:chExt cx="466" cy="115"/>
            </a:xfrm>
          </p:grpSpPr>
          <p:sp>
            <p:nvSpPr>
              <p:cNvPr id="9243" name="Rectangle 72"/>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Rectangle 73"/>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Rectangle 74"/>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75"/>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8" name="Group 76"/>
            <p:cNvGrpSpPr/>
            <p:nvPr userDrawn="1"/>
          </p:nvGrpSpPr>
          <p:grpSpPr bwMode="auto">
            <a:xfrm>
              <a:off x="5893" y="4167"/>
              <a:ext cx="466" cy="115"/>
              <a:chOff x="5893" y="4167"/>
              <a:chExt cx="466" cy="115"/>
            </a:xfrm>
          </p:grpSpPr>
          <p:sp>
            <p:nvSpPr>
              <p:cNvPr id="9239" name="Rectangle 77"/>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Rectangle 78"/>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Rectangle 79"/>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80"/>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3" name="Rectangle 81"/>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buFont typeface="Arial" panose="020B0604020202020204"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9224" name="Rectangle 82"/>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chemeClr val="bg2"/>
              </a:buClr>
              <a:buSzPct val="60000"/>
              <a:buFont typeface="Wingdings" panose="05000000000000000000"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49"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000">
          <a:solidFill>
            <a:schemeClr val="tx1"/>
          </a:solidFill>
          <a:latin typeface="+mn-lt"/>
          <a:ea typeface="黑体" panose="02010609060101010101" pitchFamily="49" charset="-122"/>
          <a:cs typeface="Arial" panose="020B0604020202020204" pitchFamily="34" charset="0"/>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srcRect/>
          <a:stretch>
            <a:fillRect/>
          </a:stretch>
        </p:blipFill>
        <p:spPr bwMode="auto">
          <a:xfrm>
            <a:off x="0" y="6224588"/>
            <a:ext cx="915035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755650" y="6451600"/>
            <a:ext cx="2540000" cy="1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370" eaLnBrk="0" hangingPunct="0">
              <a:defRPr>
                <a:solidFill>
                  <a:schemeClr val="tx1"/>
                </a:solidFill>
                <a:latin typeface="Calibri" panose="020F0502020204030204" pitchFamily="34" charset="0"/>
                <a:ea typeface="宋体" panose="02010600030101010101" pitchFamily="2" charset="-122"/>
              </a:defRPr>
            </a:lvl1pPr>
            <a:lvl2pPr marL="742950" indent="-285750" defTabSz="801370" eaLnBrk="0" hangingPunct="0">
              <a:defRPr>
                <a:solidFill>
                  <a:schemeClr val="tx1"/>
                </a:solidFill>
                <a:latin typeface="Calibri" panose="020F0502020204030204" pitchFamily="34" charset="0"/>
                <a:ea typeface="宋体" panose="02010600030101010101" pitchFamily="2" charset="-122"/>
              </a:defRPr>
            </a:lvl2pPr>
            <a:lvl3pPr marL="1143000" indent="-228600" defTabSz="801370" eaLnBrk="0" hangingPunct="0">
              <a:defRPr>
                <a:solidFill>
                  <a:schemeClr val="tx1"/>
                </a:solidFill>
                <a:latin typeface="Calibri" panose="020F0502020204030204" pitchFamily="34" charset="0"/>
                <a:ea typeface="宋体" panose="02010600030101010101" pitchFamily="2" charset="-122"/>
              </a:defRPr>
            </a:lvl3pPr>
            <a:lvl4pPr marL="1600200" indent="-228600" defTabSz="801370" eaLnBrk="0" hangingPunct="0">
              <a:defRPr>
                <a:solidFill>
                  <a:schemeClr val="tx1"/>
                </a:solidFill>
                <a:latin typeface="Calibri" panose="020F0502020204030204" pitchFamily="34" charset="0"/>
                <a:ea typeface="宋体" panose="02010600030101010101" pitchFamily="2" charset="-122"/>
              </a:defRPr>
            </a:lvl4pPr>
            <a:lvl5pPr marL="2057400" indent="-228600" defTabSz="801370" eaLnBrk="0" hangingPunct="0">
              <a:defRPr>
                <a:solidFill>
                  <a:schemeClr val="tx1"/>
                </a:solidFill>
                <a:latin typeface="Calibri" panose="020F0502020204030204" pitchFamily="3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smtClean="0">
                <a:latin typeface="FrutigerNext LT Bold" pitchFamily="34" charset="0"/>
                <a:ea typeface="MS PGothic" panose="020B0600070205080204" pitchFamily="34" charset="-128"/>
              </a:rPr>
              <a:t>HUAWEI TECHNOLOGIES CO., LTD.</a:t>
            </a:r>
            <a:endParaRPr lang="en-US" altLang="zh-CN" sz="1200" smtClean="0">
              <a:latin typeface="FrutigerNext LT Bold" pitchFamily="34" charset="0"/>
              <a:ea typeface="MS PGothic" panose="020B0600070205080204" pitchFamily="34" charset="-128"/>
            </a:endParaRPr>
          </a:p>
        </p:txBody>
      </p:sp>
      <p:pic>
        <p:nvPicPr>
          <p:cNvPr id="10244" name="Picture 9" descr="8"/>
          <p:cNvPicPr>
            <a:picLocks noChangeAspect="1" noChangeArrowheads="1"/>
          </p:cNvPicPr>
          <p:nvPr/>
        </p:nvPicPr>
        <p:blipFill>
          <a:blip r:embed="rId3" cstate="email"/>
          <a:srcRect/>
          <a:stretch>
            <a:fillRect/>
          </a:stretch>
        </p:blipFill>
        <p:spPr bwMode="auto">
          <a:xfrm>
            <a:off x="7508875" y="6386513"/>
            <a:ext cx="13112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lstStyle/>
          <a:p>
            <a:pPr lvl="0"/>
            <a:r>
              <a:rPr lang="zh-CN" altLang="en-US" dirty="0" smtClean="0"/>
              <a:t>单击此处编辑母版标题样式</a:t>
            </a:r>
            <a:endParaRPr lang="zh-CN" altLang="en-US" dirty="0" smtClean="0"/>
          </a:p>
        </p:txBody>
      </p:sp>
      <p:sp>
        <p:nvSpPr>
          <p:cNvPr id="10248"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49"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Medium</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英文正文</a:t>
            </a:r>
            <a:r>
              <a:rPr lang="en-US" altLang="zh-CN" sz="1100">
                <a:solidFill>
                  <a:srgbClr val="FFFFFF"/>
                </a:solidFill>
              </a:rPr>
              <a:t>:20-22pt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en-US" altLang="zh-CN" sz="1100">
                <a:solidFill>
                  <a:srgbClr val="FFFFFF"/>
                </a:solidFill>
              </a:rPr>
              <a:t>FrutigerNext LT Regular</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buFont typeface="Arial" panose="020B0604020202020204"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中文正文</a:t>
            </a:r>
            <a:r>
              <a:rPr lang="en-US" altLang="zh-CN" sz="1100">
                <a:solidFill>
                  <a:srgbClr val="FFFFFF"/>
                </a:solidFill>
              </a:rPr>
              <a:t>:18-20pt</a:t>
            </a:r>
            <a:endParaRPr lang="en-US" altLang="zh-CN"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buFont typeface="Arial" panose="020B0604020202020204"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b="1">
                <a:solidFill>
                  <a:srgbClr val="FFFFFF"/>
                </a:solidFill>
                <a:latin typeface="Arial" panose="020B0604020202020204" pitchFamily="34" charset="0"/>
                <a:ea typeface="华文细黑" panose="02010600040101010101" pitchFamily="2" charset="-122"/>
              </a:rPr>
              <a:t> </a:t>
            </a:r>
            <a:endParaRPr lang="zh-CN" altLang="en-US" sz="1100" b="1">
              <a:solidFill>
                <a:srgbClr val="FFFFFF"/>
              </a:solidFill>
              <a:latin typeface="Arial" panose="020B0604020202020204" pitchFamily="34" charset="0"/>
              <a:ea typeface="华文细黑" panose="02010600040101010101" pitchFamily="2" charset="-122"/>
            </a:endParaRPr>
          </a:p>
        </p:txBody>
      </p:sp>
      <p:grpSp>
        <p:nvGrpSpPr>
          <p:cNvPr id="10250" name="Group 16"/>
          <p:cNvGrpSpPr/>
          <p:nvPr/>
        </p:nvGrpSpPr>
        <p:grpSpPr bwMode="auto">
          <a:xfrm>
            <a:off x="9324975" y="3367088"/>
            <a:ext cx="919163" cy="3490912"/>
            <a:chOff x="5839" y="2160"/>
            <a:chExt cx="579" cy="2199"/>
          </a:xfrm>
        </p:grpSpPr>
        <p:sp>
          <p:nvSpPr>
            <p:cNvPr id="10253" name="Rectangle 17"/>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254" name="Group 18"/>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5" name="Group 23"/>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6" name="Group 28"/>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7" name="Group 33"/>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8" name="Group 38"/>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9" name="Group 43"/>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0" name="Group 48"/>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1" name="Group 53"/>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2" name="Group 58"/>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3" name="Group 63"/>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4" name="Group 68"/>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5" name="Group 73"/>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6" name="Group 78"/>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51" name="Rectangle 83"/>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anose="020B0604020202020204" pitchFamily="34" charset="0"/>
              <a:buNone/>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buFont typeface="Arial" panose="020B0604020202020204"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10252" name="Rectangle 84"/>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anose="05000000000000000000"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9" name="Rectangle 21"/>
          <p:cNvSpPr>
            <a:spLocks noChangeArrowheads="1"/>
          </p:cNvSpPr>
          <p:nvPr/>
        </p:nvSpPr>
        <p:spPr bwMode="auto">
          <a:xfrm>
            <a:off x="3785716" y="6465937"/>
            <a:ext cx="1527487" cy="184666"/>
          </a:xfrm>
          <a:prstGeom prst="rect">
            <a:avLst/>
          </a:prstGeom>
          <a:noFill/>
          <a:ln w="9525" algn="ctr">
            <a:noFill/>
            <a:miter lim="800000"/>
          </a:ln>
          <a:effectLst/>
        </p:spPr>
        <p:txBody>
          <a:bodyPr wrap="none" lIns="80082" tIns="0" rIns="80082" bIns="0">
            <a:spAutoFit/>
          </a:bodyPr>
          <a:lstStyle/>
          <a:p>
            <a:pPr defTabSz="801370"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6361113" y="6489701"/>
            <a:ext cx="180339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anose="020B0600070205080204" pitchFamily="34" charset="-128"/>
              </a:rPr>
              <a:t> </a:t>
            </a:r>
            <a:fld id="{A4C34F22-587E-473D-9099-376F4F013A30}" type="slidenum">
              <a:rPr lang="de-DE" altLang="zh-CN" sz="1200" dirty="0" smtClean="0">
                <a:solidFill>
                  <a:srgbClr val="000000"/>
                </a:solidFill>
                <a:latin typeface="FrutigerNext LT Bold" pitchFamily="34" charset="0"/>
                <a:ea typeface="MS PGothic" panose="020B0600070205080204" pitchFamily="34" charset="-128"/>
              </a:rPr>
            </a:fld>
            <a:endParaRPr lang="en-GB" altLang="zh-CN" sz="1200" dirty="0">
              <a:solidFill>
                <a:srgbClr val="000000"/>
              </a:solidFill>
              <a:latin typeface="FrutigerNext LT Bold"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6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49"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000">
          <a:solidFill>
            <a:schemeClr val="tx1"/>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srcRect/>
          <a:stretch>
            <a:fillRect/>
          </a:stretch>
        </p:blipFill>
        <p:spPr bwMode="auto">
          <a:xfrm>
            <a:off x="0" y="5897563"/>
            <a:ext cx="9144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pPr>
            <a:r>
              <a:rPr lang="en-US" altLang="zh-CN" sz="1100">
                <a:solidFill>
                  <a:srgbClr val="FFFFFF"/>
                </a:solidFill>
              </a:rPr>
              <a:t>FrutigerNext LT Medium</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英文正文</a:t>
            </a:r>
            <a:r>
              <a:rPr lang="en-US" altLang="zh-CN" sz="1100">
                <a:solidFill>
                  <a:srgbClr val="FFFFFF"/>
                </a:solidFill>
              </a:rPr>
              <a:t>:20-22pt</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endParaRPr lang="en-US" altLang="zh-CN" sz="1100">
              <a:solidFill>
                <a:srgbClr val="FFFFFF"/>
              </a:solidFill>
            </a:endParaRPr>
          </a:p>
          <a:p>
            <a:pPr marL="342900" indent="-342900" algn="r" eaLnBrk="0" hangingPunct="0">
              <a:lnSpc>
                <a:spcPct val="125000"/>
              </a:lnSpc>
              <a:spcBef>
                <a:spcPct val="20000"/>
              </a:spcBef>
            </a:pPr>
            <a:r>
              <a:rPr lang="en-US" altLang="zh-CN" sz="1100">
                <a:solidFill>
                  <a:srgbClr val="FFFFFF"/>
                </a:solidFill>
              </a:rPr>
              <a:t>FrutigerNext LT Regular</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endParaRPr lang="en-US" altLang="zh-CN" sz="1100">
              <a:solidFill>
                <a:srgbClr val="FFFFFF"/>
              </a:solidFill>
            </a:endParaRP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中文正文</a:t>
            </a:r>
            <a:r>
              <a:rPr lang="en-US" altLang="zh-CN" sz="1100">
                <a:solidFill>
                  <a:srgbClr val="FFFFFF"/>
                </a:solidFill>
              </a:rPr>
              <a:t>:18-20pt</a:t>
            </a: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a:solidFill>
                  <a:srgbClr val="FFFFFF"/>
                </a:solidFill>
                <a:latin typeface="Arial" panose="020B0604020202020204" pitchFamily="34" charset="0"/>
              </a:rPr>
              <a:t> </a:t>
            </a:r>
            <a:endParaRPr lang="zh-CN" altLang="en-US" sz="1100">
              <a:solidFill>
                <a:srgbClr val="FFFFFF"/>
              </a:solidFill>
              <a:latin typeface="Arial" panose="020B0604020202020204" pitchFamily="34" charset="0"/>
            </a:endParaRPr>
          </a:p>
        </p:txBody>
      </p:sp>
      <p:grpSp>
        <p:nvGrpSpPr>
          <p:cNvPr id="11270" name="Group 11"/>
          <p:cNvGrpSpPr/>
          <p:nvPr/>
        </p:nvGrpSpPr>
        <p:grpSpPr bwMode="auto">
          <a:xfrm>
            <a:off x="9324975" y="3367088"/>
            <a:ext cx="919163" cy="3490912"/>
            <a:chOff x="5839" y="2160"/>
            <a:chExt cx="579" cy="2199"/>
          </a:xfrm>
        </p:grpSpPr>
        <p:sp>
          <p:nvSpPr>
            <p:cNvPr id="11273" name="Rectangle 12"/>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1274" name="Group 13"/>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5" name="Group 18"/>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6" name="Group 23"/>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7" name="Group 28"/>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8" name="Group 33"/>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9" name="Group 38"/>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0" name="Group 43"/>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1" name="Group 48"/>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2" name="Group 53"/>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3" name="Group 58"/>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4" name="Group 63"/>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5" name="Group 68"/>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6" name="Group 73"/>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271" name="Rectangle 78"/>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pPr>
            <a:r>
              <a:rPr lang="zh-CN" altLang="en-US" sz="1100">
                <a:solidFill>
                  <a:srgbClr val="FFFFFF"/>
                </a:solidFill>
              </a:rPr>
              <a:t>配色参考方案：</a:t>
            </a:r>
            <a:endParaRPr lang="zh-CN" altLang="en-US" sz="1100">
              <a:solidFill>
                <a:srgbClr val="FFFFFF"/>
              </a:solidFill>
            </a:endParaRPr>
          </a:p>
          <a:p>
            <a:pPr eaLnBrk="0" hangingPunct="0">
              <a:lnSpc>
                <a:spcPct val="120000"/>
              </a:lnSpc>
              <a:spcBef>
                <a:spcPct val="20000"/>
              </a:spcBef>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endParaRPr lang="zh-CN" altLang="en-US" sz="1100">
              <a:solidFill>
                <a:srgbClr val="FFFFFF"/>
              </a:solidFill>
            </a:endParaRPr>
          </a:p>
        </p:txBody>
      </p:sp>
      <p:sp>
        <p:nvSpPr>
          <p:cNvPr id="11272" name="Rectangle 79"/>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5" name="TextBox 74"/>
          <p:cNvSpPr txBox="1"/>
          <p:nvPr/>
        </p:nvSpPr>
        <p:spPr>
          <a:xfrm>
            <a:off x="755650" y="4508500"/>
            <a:ext cx="7632700" cy="124649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宋体" panose="02010600030101010101"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宋体" panose="02010600030101010101"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宋体" panose="02010600030101010101"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宋体" panose="02010600030101010101" pitchFamily="2" charset="-122"/>
              <a:cs typeface="+mn-cs"/>
            </a:endParaRPr>
          </a:p>
        </p:txBody>
      </p:sp>
      <p:sp>
        <p:nvSpPr>
          <p:cNvPr id="78" name="Text Box 7"/>
          <p:cNvSpPr txBox="1">
            <a:spLocks noChangeArrowheads="1"/>
          </p:cNvSpPr>
          <p:nvPr/>
        </p:nvSpPr>
        <p:spPr bwMode="auto">
          <a:xfrm>
            <a:off x="3200525" y="2668588"/>
            <a:ext cx="2742949"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anose="020F0502020204030204" pitchFamily="34" charset="0"/>
                <a:ea typeface="宋体" panose="02010600030101010101" pitchFamily="2" charset="-122"/>
              </a:defRPr>
            </a:lvl1pPr>
            <a:lvl2pPr marL="742950" indent="-285750" defTabSz="835025" eaLnBrk="0" hangingPunct="0">
              <a:defRPr>
                <a:solidFill>
                  <a:schemeClr val="tx1"/>
                </a:solidFill>
                <a:latin typeface="Calibri" panose="020F0502020204030204" pitchFamily="34" charset="0"/>
                <a:ea typeface="宋体" panose="02010600030101010101" pitchFamily="2" charset="-122"/>
              </a:defRPr>
            </a:lvl2pPr>
            <a:lvl3pPr marL="1143000" indent="-228600" defTabSz="835025" eaLnBrk="0" hangingPunct="0">
              <a:defRPr>
                <a:solidFill>
                  <a:schemeClr val="tx1"/>
                </a:solidFill>
                <a:latin typeface="Calibri" panose="020F0502020204030204" pitchFamily="34" charset="0"/>
                <a:ea typeface="宋体" panose="02010600030101010101" pitchFamily="2" charset="-122"/>
              </a:defRPr>
            </a:lvl3pPr>
            <a:lvl4pPr marL="1600200" indent="-228600" defTabSz="835025" eaLnBrk="0" hangingPunct="0">
              <a:defRPr>
                <a:solidFill>
                  <a:schemeClr val="tx1"/>
                </a:solidFill>
                <a:latin typeface="Calibri" panose="020F0502020204030204" pitchFamily="34" charset="0"/>
                <a:ea typeface="宋体" panose="02010600030101010101" pitchFamily="2" charset="-122"/>
              </a:defRPr>
            </a:lvl4pPr>
            <a:lvl5pPr marL="2057400" indent="-228600" defTabSz="835025" eaLnBrk="0" hangingPunct="0">
              <a:defRPr>
                <a:solidFill>
                  <a:schemeClr val="tx1"/>
                </a:solidFill>
                <a:latin typeface="Calibri" panose="020F0502020204030204" pitchFamily="34" charset="0"/>
                <a:ea typeface="宋体" panose="02010600030101010101" pitchFamily="2" charset="-122"/>
              </a:defRPr>
            </a:lvl5pPr>
            <a:lvl6pPr marL="25146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4400" dirty="0" smtClean="0">
                <a:solidFill>
                  <a:srgbClr val="990000"/>
                </a:solidFill>
                <a:latin typeface="+mn-lt"/>
                <a:ea typeface="MS PGothic" panose="020B0600070205080204" pitchFamily="34" charset="-128"/>
              </a:rPr>
              <a:t>Thank you</a:t>
            </a:r>
            <a:endParaRPr lang="en-US" altLang="zh-CN" sz="4400" dirty="0" smtClean="0">
              <a:solidFill>
                <a:srgbClr val="990000"/>
              </a:solidFill>
              <a:latin typeface="+mn-lt"/>
              <a:ea typeface="MS PGothic" panose="020B0600070205080204" pitchFamily="34" charset="-128"/>
            </a:endParaRPr>
          </a:p>
        </p:txBody>
      </p:sp>
      <p:sp>
        <p:nvSpPr>
          <p:cNvPr id="79" name="Text Box 8"/>
          <p:cNvSpPr txBox="1">
            <a:spLocks noChangeArrowheads="1"/>
          </p:cNvSpPr>
          <p:nvPr/>
        </p:nvSpPr>
        <p:spPr bwMode="auto">
          <a:xfrm>
            <a:off x="3161636" y="3429000"/>
            <a:ext cx="2820727" cy="48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anose="020F0502020204030204" pitchFamily="34" charset="0"/>
                <a:ea typeface="宋体" panose="02010600030101010101" pitchFamily="2" charset="-122"/>
              </a:defRPr>
            </a:lvl1pPr>
            <a:lvl2pPr marL="742950" indent="-285750" defTabSz="835025" eaLnBrk="0" hangingPunct="0">
              <a:defRPr>
                <a:solidFill>
                  <a:schemeClr val="tx1"/>
                </a:solidFill>
                <a:latin typeface="Calibri" panose="020F0502020204030204" pitchFamily="34" charset="0"/>
                <a:ea typeface="宋体" panose="02010600030101010101" pitchFamily="2" charset="-122"/>
              </a:defRPr>
            </a:lvl2pPr>
            <a:lvl3pPr marL="1143000" indent="-228600" defTabSz="835025" eaLnBrk="0" hangingPunct="0">
              <a:defRPr>
                <a:solidFill>
                  <a:schemeClr val="tx1"/>
                </a:solidFill>
                <a:latin typeface="Calibri" panose="020F0502020204030204" pitchFamily="34" charset="0"/>
                <a:ea typeface="宋体" panose="02010600030101010101" pitchFamily="2" charset="-122"/>
              </a:defRPr>
            </a:lvl3pPr>
            <a:lvl4pPr marL="1600200" indent="-228600" defTabSz="835025" eaLnBrk="0" hangingPunct="0">
              <a:defRPr>
                <a:solidFill>
                  <a:schemeClr val="tx1"/>
                </a:solidFill>
                <a:latin typeface="Calibri" panose="020F0502020204030204" pitchFamily="34" charset="0"/>
                <a:ea typeface="宋体" panose="02010600030101010101" pitchFamily="2" charset="-122"/>
              </a:defRPr>
            </a:lvl4pPr>
            <a:lvl5pPr marL="2057400" indent="-228600" defTabSz="835025" eaLnBrk="0" hangingPunct="0">
              <a:defRPr>
                <a:solidFill>
                  <a:schemeClr val="tx1"/>
                </a:solidFill>
                <a:latin typeface="Calibri" panose="020F0502020204030204" pitchFamily="34" charset="0"/>
                <a:ea typeface="宋体" panose="02010600030101010101" pitchFamily="2" charset="-122"/>
              </a:defRPr>
            </a:lvl5pPr>
            <a:lvl6pPr marL="25146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35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600" dirty="0">
                <a:solidFill>
                  <a:srgbClr val="666666"/>
                </a:solidFill>
                <a:latin typeface="+mn-lt"/>
                <a:ea typeface="MS PGothic" panose="020B0600070205080204" pitchFamily="34" charset="-128"/>
              </a:rPr>
              <a:t>www.huawei.com</a:t>
            </a:r>
            <a:endParaRPr lang="en-US" altLang="zh-CN" sz="2600" dirty="0">
              <a:solidFill>
                <a:srgbClr val="990000"/>
              </a:solidFill>
              <a:latin typeface="+mn-lt"/>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64"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755650" y="2175084"/>
            <a:ext cx="5616575" cy="586957"/>
          </a:xfrm>
        </p:spPr>
        <p:txBody>
          <a:bodyPr/>
          <a:lstStyle/>
          <a:p>
            <a:r>
              <a:rPr lang="en-US" altLang="zh-CN" dirty="0" err="1" smtClean="0"/>
              <a:t>Hadoop</a:t>
            </a:r>
            <a:r>
              <a:rPr lang="en-US" altLang="zh-CN" dirty="0" smtClean="0"/>
              <a:t> job</a:t>
            </a:r>
            <a:r>
              <a:rPr lang="zh-CN" altLang="en-US" dirty="0" smtClean="0"/>
              <a:t>问题定位方法</a:t>
            </a:r>
            <a:endParaRPr lang="zh-CN" altLang="en-US" dirty="0"/>
          </a:p>
        </p:txBody>
      </p:sp>
      <p:sp>
        <p:nvSpPr>
          <p:cNvPr id="6" name="TextBox 5"/>
          <p:cNvSpPr txBox="1"/>
          <p:nvPr/>
        </p:nvSpPr>
        <p:spPr>
          <a:xfrm>
            <a:off x="755576" y="5589240"/>
            <a:ext cx="4320480" cy="605294"/>
          </a:xfrm>
          <a:prstGeom prst="rect">
            <a:avLst/>
          </a:prstGeom>
          <a:noFill/>
        </p:spPr>
        <p:txBody>
          <a:bodyPr wrap="square" lIns="0" rtlCol="0">
            <a:spAutoFit/>
          </a:bodyPr>
          <a:lstStyle/>
          <a:p>
            <a:pPr lvl="0" fontAlgn="t">
              <a:lnSpc>
                <a:spcPts val="2000"/>
              </a:lnSpc>
            </a:pPr>
            <a:r>
              <a:rPr lang="en-US" altLang="zh-CN" sz="1400" dirty="0" smtClean="0">
                <a:solidFill>
                  <a:srgbClr val="990000"/>
                </a:solidFill>
                <a:latin typeface="FrutigerNext LT Medium"/>
              </a:rPr>
              <a:t>Author/ Email: </a:t>
            </a:r>
            <a:r>
              <a:rPr lang="zh-CN" altLang="en-US" sz="1400" dirty="0" smtClean="0">
                <a:solidFill>
                  <a:srgbClr val="B2B2B2">
                    <a:lumMod val="50000"/>
                  </a:srgbClr>
                </a:solidFill>
                <a:latin typeface="FrutigerNext LT Medium"/>
              </a:rPr>
              <a:t>蔡圣哲</a:t>
            </a:r>
            <a:r>
              <a:rPr lang="en-US" altLang="zh-CN" sz="1400" dirty="0" smtClean="0">
                <a:solidFill>
                  <a:srgbClr val="B2B2B2">
                    <a:lumMod val="50000"/>
                  </a:srgbClr>
                </a:solidFill>
                <a:latin typeface="FrutigerNext LT Medium"/>
              </a:rPr>
              <a:t>/caishengzhe@huawei.com</a:t>
            </a:r>
            <a:endParaRPr lang="zh-CN" altLang="zh-CN" sz="1400" dirty="0" smtClean="0">
              <a:solidFill>
                <a:srgbClr val="B2B2B2">
                  <a:lumMod val="50000"/>
                </a:srgbClr>
              </a:solidFill>
              <a:latin typeface="FrutigerNext LT Medium"/>
            </a:endParaRPr>
          </a:p>
          <a:p>
            <a:pPr lvl="0" fontAlgn="t">
              <a:lnSpc>
                <a:spcPts val="2000"/>
              </a:lnSpc>
            </a:pPr>
            <a:r>
              <a:rPr lang="en-US" altLang="zh-CN" sz="1400" dirty="0" smtClean="0">
                <a:solidFill>
                  <a:srgbClr val="990000"/>
                </a:solidFill>
                <a:latin typeface="FrutigerNext LT Medium"/>
              </a:rPr>
              <a:t>Version:</a:t>
            </a:r>
            <a:r>
              <a:rPr lang="en-US" altLang="zh-CN" sz="1400" dirty="0" smtClean="0">
                <a:solidFill>
                  <a:srgbClr val="B2B2B2">
                    <a:lumMod val="50000"/>
                  </a:srgbClr>
                </a:solidFill>
                <a:latin typeface="FrutigerNext LT Medium"/>
              </a:rPr>
              <a:t> V1.0(20170727)</a:t>
            </a:r>
            <a:endParaRPr lang="zh-CN" altLang="zh-CN" sz="1400" dirty="0" smtClean="0">
              <a:solidFill>
                <a:srgbClr val="B2B2B2">
                  <a:lumMod val="50000"/>
                </a:srgbClr>
              </a:solidFill>
              <a:latin typeface="FrutigerNext LT Medium"/>
            </a:endParaRPr>
          </a:p>
        </p:txBody>
      </p:sp>
    </p:spTree>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a:t>
            </a:r>
            <a:r>
              <a:rPr lang="en-US" altLang="zh-CN" dirty="0" err="1" smtClean="0"/>
              <a:t>jhist</a:t>
            </a:r>
            <a:endParaRPr lang="zh-CN" altLang="en-US" dirty="0" smtClean="0"/>
          </a:p>
        </p:txBody>
      </p:sp>
      <p:sp>
        <p:nvSpPr>
          <p:cNvPr id="4" name="TextBox 3"/>
          <p:cNvSpPr txBox="1"/>
          <p:nvPr/>
        </p:nvSpPr>
        <p:spPr>
          <a:xfrm>
            <a:off x="1115616" y="1268760"/>
            <a:ext cx="7344816" cy="369332"/>
          </a:xfrm>
          <a:prstGeom prst="rect">
            <a:avLst/>
          </a:prstGeom>
          <a:noFill/>
        </p:spPr>
        <p:txBody>
          <a:bodyPr wrap="square" rtlCol="0">
            <a:spAutoFit/>
          </a:bodyPr>
          <a:lstStyle/>
          <a:p>
            <a:r>
              <a:rPr lang="zh-CN" altLang="en-US" dirty="0" smtClean="0"/>
              <a:t>从</a:t>
            </a:r>
            <a:r>
              <a:rPr lang="en-US" altLang="zh-CN" dirty="0" smtClean="0"/>
              <a:t>web</a:t>
            </a:r>
            <a:r>
              <a:rPr lang="zh-CN" altLang="en-US" dirty="0" smtClean="0"/>
              <a:t>界面无法下面该文件，该文件含</a:t>
            </a:r>
            <a:r>
              <a:rPr lang="en-US" altLang="zh-CN" dirty="0" smtClean="0"/>
              <a:t>%</a:t>
            </a:r>
            <a:r>
              <a:rPr lang="zh-CN" altLang="en-US" dirty="0" smtClean="0"/>
              <a:t>。需要用</a:t>
            </a:r>
            <a:r>
              <a:rPr lang="en-US" altLang="zh-CN" dirty="0" err="1" smtClean="0"/>
              <a:t>hdfs</a:t>
            </a:r>
            <a:r>
              <a:rPr lang="en-US" altLang="zh-CN" dirty="0" smtClean="0"/>
              <a:t> get </a:t>
            </a:r>
            <a:r>
              <a:rPr lang="zh-CN" altLang="en-US" dirty="0" smtClean="0"/>
              <a:t>命令去下载</a:t>
            </a:r>
            <a:endParaRPr lang="zh-CN" altLang="en-US" dirty="0"/>
          </a:p>
        </p:txBody>
      </p:sp>
      <p:graphicFrame>
        <p:nvGraphicFramePr>
          <p:cNvPr id="5" name="对象 4"/>
          <p:cNvGraphicFramePr>
            <a:graphicFrameLocks noChangeAspect="1"/>
          </p:cNvGraphicFramePr>
          <p:nvPr/>
        </p:nvGraphicFramePr>
        <p:xfrm>
          <a:off x="8028384" y="1340768"/>
          <a:ext cx="914400" cy="792163"/>
        </p:xfrm>
        <a:graphic>
          <a:graphicData uri="http://schemas.openxmlformats.org/presentationml/2006/ole">
            <mc:AlternateContent xmlns:mc="http://schemas.openxmlformats.org/markup-compatibility/2006">
              <mc:Choice xmlns:v="urn:schemas-microsoft-com:vml" Requires="v">
                <p:oleObj spid="_x0000_s3073" name="包装程序外壳对象" showAsIcon="1" r:id="rId1" imgW="1143000" imgH="990600" progId="Package">
                  <p:embed/>
                </p:oleObj>
              </mc:Choice>
              <mc:Fallback>
                <p:oleObj name="包装程序外壳对象" showAsIcon="1" r:id="rId1" imgW="1143000" imgH="990600" progId="Package">
                  <p:embed/>
                  <p:pic>
                    <p:nvPicPr>
                      <p:cNvPr id="0" name="图片 3072"/>
                      <p:cNvPicPr>
                        <a:picLocks noChangeAspect="1"/>
                      </p:cNvPicPr>
                      <p:nvPr/>
                    </p:nvPicPr>
                    <p:blipFill>
                      <a:blip r:embed="rId2"/>
                      <a:stretch>
                        <a:fillRect/>
                      </a:stretch>
                    </p:blipFill>
                    <p:spPr>
                      <a:xfrm>
                        <a:off x="8028384" y="1340768"/>
                        <a:ext cx="914400" cy="792163"/>
                      </a:xfrm>
                      <a:prstGeom prst="rect">
                        <a:avLst/>
                      </a:prstGeom>
                      <a:noFill/>
                      <a:ln w="9525">
                        <a:noFill/>
                      </a:ln>
                    </p:spPr>
                  </p:pic>
                </p:oleObj>
              </mc:Fallback>
            </mc:AlternateContent>
          </a:graphicData>
        </a:graphic>
      </p:graphicFrame>
      <p:sp>
        <p:nvSpPr>
          <p:cNvPr id="7" name="TextBox 6"/>
          <p:cNvSpPr txBox="1"/>
          <p:nvPr/>
        </p:nvSpPr>
        <p:spPr>
          <a:xfrm>
            <a:off x="899592" y="1772816"/>
            <a:ext cx="7560840" cy="1169551"/>
          </a:xfrm>
          <a:prstGeom prst="rect">
            <a:avLst/>
          </a:prstGeom>
          <a:noFill/>
        </p:spPr>
        <p:txBody>
          <a:bodyPr wrap="square" rtlCol="0">
            <a:spAutoFit/>
          </a:bodyPr>
          <a:lstStyle/>
          <a:p>
            <a:r>
              <a:rPr lang="en-US" altLang="zh-CN" sz="1400" dirty="0" smtClean="0"/>
              <a:t>AM_STARTED: AM</a:t>
            </a:r>
            <a:r>
              <a:rPr lang="zh-CN" altLang="en-US" sz="1400" dirty="0" smtClean="0"/>
              <a:t>任务在哪个机器上执行</a:t>
            </a:r>
            <a:endParaRPr lang="en-US" altLang="zh-CN" sz="1400" dirty="0" smtClean="0"/>
          </a:p>
          <a:p>
            <a:r>
              <a:rPr lang="en-US" altLang="zh-CN" sz="1400" dirty="0" err="1" smtClean="0"/>
              <a:t>Task_FINISHED</a:t>
            </a:r>
            <a:r>
              <a:rPr lang="en-US" altLang="zh-CN" sz="1400" dirty="0" smtClean="0"/>
              <a:t>:</a:t>
            </a:r>
            <a:r>
              <a:rPr lang="zh-CN" altLang="en-US" sz="1400" dirty="0" smtClean="0"/>
              <a:t>每个</a:t>
            </a:r>
            <a:r>
              <a:rPr lang="en-US" altLang="zh-CN" sz="1400" dirty="0" smtClean="0"/>
              <a:t>map</a:t>
            </a:r>
            <a:r>
              <a:rPr lang="zh-CN" altLang="en-US" sz="1400" dirty="0" smtClean="0"/>
              <a:t>或者</a:t>
            </a:r>
            <a:r>
              <a:rPr lang="en-US" altLang="zh-CN" sz="1400" dirty="0" smtClean="0"/>
              <a:t>reduce</a:t>
            </a:r>
            <a:r>
              <a:rPr lang="zh-CN" altLang="en-US" sz="1400" dirty="0" smtClean="0"/>
              <a:t>均由这样一条记录，记录在哪个节点执行，执行的性能数据</a:t>
            </a:r>
            <a:endParaRPr lang="en-US" altLang="zh-CN" sz="1400" dirty="0" smtClean="0"/>
          </a:p>
          <a:p>
            <a:r>
              <a:rPr lang="en-US" altLang="zh-CN" sz="1400" dirty="0" smtClean="0"/>
              <a:t>**_ATTEMPT_FINISHED:</a:t>
            </a:r>
            <a:r>
              <a:rPr lang="zh-CN" altLang="en-US" sz="1400" dirty="0" smtClean="0"/>
              <a:t>每个</a:t>
            </a:r>
            <a:r>
              <a:rPr lang="en-US" altLang="zh-CN" sz="1400" dirty="0" smtClean="0"/>
              <a:t>map</a:t>
            </a:r>
            <a:r>
              <a:rPr lang="zh-CN" altLang="en-US" sz="1400" dirty="0" smtClean="0"/>
              <a:t>或者</a:t>
            </a:r>
            <a:r>
              <a:rPr lang="en-US" altLang="zh-CN" sz="1400" dirty="0" smtClean="0"/>
              <a:t>reduce</a:t>
            </a:r>
            <a:r>
              <a:rPr lang="zh-CN" altLang="en-US" sz="1400" dirty="0" smtClean="0"/>
              <a:t> 存在预测执行，会最多启动</a:t>
            </a:r>
            <a:r>
              <a:rPr lang="en-US" altLang="zh-CN" sz="1400" dirty="0" smtClean="0"/>
              <a:t>3</a:t>
            </a:r>
            <a:r>
              <a:rPr lang="zh-CN" altLang="en-US" sz="1400" dirty="0" smtClean="0"/>
              <a:t>个</a:t>
            </a:r>
            <a:r>
              <a:rPr lang="en-US" altLang="zh-CN" sz="1400" dirty="0" err="1" smtClean="0"/>
              <a:t>Attemp</a:t>
            </a:r>
            <a:r>
              <a:rPr lang="zh-CN" altLang="en-US" sz="1400" dirty="0" smtClean="0"/>
              <a:t>，哪个执行的快，就杀掉另外</a:t>
            </a:r>
            <a:r>
              <a:rPr lang="en-US" altLang="zh-CN" sz="1400" dirty="0" smtClean="0"/>
              <a:t>2</a:t>
            </a:r>
            <a:r>
              <a:rPr lang="zh-CN" altLang="en-US" sz="1400" dirty="0" smtClean="0"/>
              <a:t>个。</a:t>
            </a:r>
            <a:endParaRPr lang="en-US" altLang="zh-CN" sz="1400" dirty="0" smtClean="0"/>
          </a:p>
          <a:p>
            <a:r>
              <a:rPr lang="en-US" altLang="zh-CN" sz="1400" dirty="0" smtClean="0"/>
              <a:t>JOB_FINISHED:</a:t>
            </a:r>
            <a:r>
              <a:rPr lang="zh-CN" altLang="en-US" sz="1400" dirty="0" smtClean="0"/>
              <a:t>记录</a:t>
            </a:r>
            <a:r>
              <a:rPr lang="en-US" altLang="zh-CN" sz="1400" dirty="0" smtClean="0"/>
              <a:t>job</a:t>
            </a:r>
            <a:r>
              <a:rPr lang="zh-CN" altLang="en-US" sz="1400" dirty="0" smtClean="0"/>
              <a:t>的性能数据</a:t>
            </a:r>
            <a:endParaRPr lang="zh-CN" altLang="en-US" sz="1400" dirty="0"/>
          </a:p>
        </p:txBody>
      </p:sp>
      <p:pic>
        <p:nvPicPr>
          <p:cNvPr id="9220" name="Picture 4"/>
          <p:cNvPicPr>
            <a:picLocks noChangeAspect="1" noChangeArrowheads="1"/>
          </p:cNvPicPr>
          <p:nvPr/>
        </p:nvPicPr>
        <p:blipFill>
          <a:blip r:embed="rId3" cstate="print"/>
          <a:srcRect/>
          <a:stretch>
            <a:fillRect/>
          </a:stretch>
        </p:blipFill>
        <p:spPr bwMode="auto">
          <a:xfrm>
            <a:off x="1259632" y="2924944"/>
            <a:ext cx="6305550" cy="411480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smtClean="0"/>
              <a:t>如何查看日志</a:t>
            </a:r>
            <a:endParaRPr lang="zh-CN" altLang="en-US" dirty="0" smtClean="0"/>
          </a:p>
        </p:txBody>
      </p:sp>
      <p:sp>
        <p:nvSpPr>
          <p:cNvPr id="4" name="矩形 3"/>
          <p:cNvSpPr/>
          <p:nvPr/>
        </p:nvSpPr>
        <p:spPr bwMode="auto">
          <a:xfrm>
            <a:off x="3275856" y="1412776"/>
            <a:ext cx="1728192" cy="36004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1400" dirty="0" smtClean="0">
                <a:latin typeface="Arial" panose="020B0604020202020204" pitchFamily="34" charset="0"/>
                <a:ea typeface="宋体" panose="02010600030101010101" pitchFamily="2" charset="-122"/>
              </a:rPr>
              <a:t>任务刚结束</a:t>
            </a:r>
            <a:r>
              <a:rPr lang="en-US" altLang="zh-CN" sz="1400" dirty="0" smtClean="0">
                <a:latin typeface="Arial" panose="020B0604020202020204" pitchFamily="34" charset="0"/>
                <a:ea typeface="宋体" panose="02010600030101010101" pitchFamily="2" charset="-122"/>
              </a:rPr>
              <a:t>?</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2339752" y="2060848"/>
            <a:ext cx="1368152" cy="36004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1400" dirty="0" smtClean="0">
                <a:latin typeface="Arial" panose="020B0604020202020204" pitchFamily="34" charset="0"/>
                <a:ea typeface="宋体" panose="02010600030101010101" pitchFamily="2" charset="-122"/>
              </a:rPr>
              <a:t>在</a:t>
            </a:r>
            <a:r>
              <a:rPr lang="en-US" altLang="zh-CN" sz="1400" dirty="0" smtClean="0">
                <a:latin typeface="Arial" panose="020B0604020202020204" pitchFamily="34" charset="0"/>
                <a:ea typeface="宋体" panose="02010600030101010101" pitchFamily="2" charset="-122"/>
              </a:rPr>
              <a:t>yarn</a:t>
            </a:r>
            <a:r>
              <a:rPr lang="zh-CN" altLang="en-US" sz="1400" dirty="0" smtClean="0">
                <a:latin typeface="Arial" panose="020B0604020202020204" pitchFamily="34" charset="0"/>
                <a:ea typeface="宋体" panose="02010600030101010101" pitchFamily="2" charset="-122"/>
              </a:rPr>
              <a:t>中找</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4139952" y="2060848"/>
            <a:ext cx="2088232" cy="36004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1400" dirty="0" smtClean="0">
                <a:latin typeface="Arial" panose="020B0604020202020204" pitchFamily="34" charset="0"/>
                <a:ea typeface="宋体" panose="02010600030101010101" pitchFamily="2" charset="-122"/>
              </a:rPr>
              <a:t>在</a:t>
            </a:r>
            <a:r>
              <a:rPr lang="en-US" altLang="zh-CN" sz="1400" dirty="0" err="1" smtClean="0">
                <a:latin typeface="Arial" panose="020B0604020202020204" pitchFamily="34" charset="0"/>
                <a:ea typeface="宋体" panose="02010600030101010101" pitchFamily="2" charset="-122"/>
              </a:rPr>
              <a:t>mapreduce</a:t>
            </a:r>
            <a:r>
              <a:rPr lang="zh-CN" altLang="en-US" sz="1400" dirty="0" smtClean="0">
                <a:latin typeface="Arial" panose="020B0604020202020204" pitchFamily="34" charset="0"/>
                <a:ea typeface="宋体" panose="02010600030101010101" pitchFamily="2" charset="-122"/>
              </a:rPr>
              <a:t>中找</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8" name="直接箭头连接符 7"/>
          <p:cNvCxnSpPr>
            <a:stCxn id="4" idx="2"/>
            <a:endCxn id="5" idx="0"/>
          </p:cNvCxnSpPr>
          <p:nvPr/>
        </p:nvCxnSpPr>
        <p:spPr bwMode="auto">
          <a:xfrm flipH="1">
            <a:off x="3023828" y="1772816"/>
            <a:ext cx="1116124" cy="288032"/>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10242" name="Picture 2"/>
          <p:cNvPicPr>
            <a:picLocks noChangeAspect="1" noChangeArrowheads="1"/>
          </p:cNvPicPr>
          <p:nvPr/>
        </p:nvPicPr>
        <p:blipFill>
          <a:blip r:embed="rId1" cstate="print"/>
          <a:srcRect/>
          <a:stretch>
            <a:fillRect/>
          </a:stretch>
        </p:blipFill>
        <p:spPr bwMode="auto">
          <a:xfrm>
            <a:off x="395536" y="2564904"/>
            <a:ext cx="1962557" cy="1573932"/>
          </a:xfrm>
          <a:prstGeom prst="rect">
            <a:avLst/>
          </a:prstGeom>
          <a:noFill/>
          <a:ln w="9525">
            <a:noFill/>
            <a:miter lim="800000"/>
            <a:headEnd/>
            <a:tailEnd/>
          </a:ln>
        </p:spPr>
      </p:pic>
      <p:pic>
        <p:nvPicPr>
          <p:cNvPr id="10243" name="Picture 3"/>
          <p:cNvPicPr>
            <a:picLocks noChangeAspect="1" noChangeArrowheads="1"/>
          </p:cNvPicPr>
          <p:nvPr/>
        </p:nvPicPr>
        <p:blipFill>
          <a:blip r:embed="rId2" cstate="print"/>
          <a:srcRect/>
          <a:stretch>
            <a:fillRect/>
          </a:stretch>
        </p:blipFill>
        <p:spPr bwMode="auto">
          <a:xfrm>
            <a:off x="6084168" y="2276872"/>
            <a:ext cx="3333750" cy="2162175"/>
          </a:xfrm>
          <a:prstGeom prst="rect">
            <a:avLst/>
          </a:prstGeom>
          <a:noFill/>
          <a:ln w="9525">
            <a:noFill/>
            <a:miter lim="800000"/>
            <a:headEnd/>
            <a:tailEnd/>
          </a:ln>
        </p:spPr>
      </p:pic>
      <p:cxnSp>
        <p:nvCxnSpPr>
          <p:cNvPr id="13" name="直接箭头连接符 12"/>
          <p:cNvCxnSpPr>
            <a:stCxn id="4" idx="2"/>
            <a:endCxn id="6" idx="0"/>
          </p:cNvCxnSpPr>
          <p:nvPr/>
        </p:nvCxnSpPr>
        <p:spPr bwMode="auto">
          <a:xfrm>
            <a:off x="4139952" y="1772816"/>
            <a:ext cx="1044116" cy="288032"/>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843808" y="2060848"/>
            <a:ext cx="792088" cy="369332"/>
          </a:xfrm>
          <a:prstGeom prst="rect">
            <a:avLst/>
          </a:prstGeom>
          <a:noFill/>
        </p:spPr>
        <p:txBody>
          <a:bodyPr wrap="square" rtlCol="0">
            <a:spAutoFit/>
          </a:bodyPr>
          <a:lstStyle/>
          <a:p>
            <a:r>
              <a:rPr lang="en-US" altLang="zh-CN" dirty="0" smtClean="0"/>
              <a:t>Y</a:t>
            </a:r>
            <a:endParaRPr lang="zh-CN" altLang="en-US" dirty="0"/>
          </a:p>
        </p:txBody>
      </p:sp>
      <p:sp>
        <p:nvSpPr>
          <p:cNvPr id="15" name="TextBox 14"/>
          <p:cNvSpPr txBox="1"/>
          <p:nvPr/>
        </p:nvSpPr>
        <p:spPr>
          <a:xfrm>
            <a:off x="4716016" y="2060848"/>
            <a:ext cx="720080" cy="369332"/>
          </a:xfrm>
          <a:prstGeom prst="rect">
            <a:avLst/>
          </a:prstGeom>
          <a:noFill/>
        </p:spPr>
        <p:txBody>
          <a:bodyPr wrap="square" rtlCol="0">
            <a:spAutoFit/>
          </a:bodyPr>
          <a:lstStyle/>
          <a:p>
            <a:r>
              <a:rPr lang="en-US" altLang="zh-CN" dirty="0" smtClean="0"/>
              <a:t>N</a:t>
            </a:r>
            <a:endParaRPr lang="zh-CN" altLang="en-US" dirty="0"/>
          </a:p>
        </p:txBody>
      </p:sp>
      <p:sp>
        <p:nvSpPr>
          <p:cNvPr id="16" name="矩形 15"/>
          <p:cNvSpPr/>
          <p:nvPr/>
        </p:nvSpPr>
        <p:spPr bwMode="auto">
          <a:xfrm>
            <a:off x="2627784" y="2924944"/>
            <a:ext cx="2952328" cy="93610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buClr>
                <a:srgbClr val="CC9900"/>
              </a:buClr>
            </a:pPr>
            <a:r>
              <a:rPr lang="zh-CN" altLang="en-US" sz="1400" dirty="0" smtClean="0">
                <a:latin typeface="Arial" panose="020B0604020202020204" pitchFamily="34" charset="0"/>
                <a:ea typeface="宋体" panose="02010600030101010101" pitchFamily="2" charset="-122"/>
              </a:rPr>
              <a:t>在</a:t>
            </a:r>
            <a:r>
              <a:rPr lang="en-US" altLang="zh-CN" sz="1400" dirty="0" smtClean="0">
                <a:latin typeface="Arial" panose="020B0604020202020204" pitchFamily="34" charset="0"/>
                <a:ea typeface="宋体" panose="02010600030101010101" pitchFamily="2" charset="-122"/>
              </a:rPr>
              <a:t>/</a:t>
            </a:r>
            <a:r>
              <a:rPr lang="en-US" altLang="zh-CN" sz="1400" dirty="0" err="1" smtClean="0">
                <a:latin typeface="Arial" panose="020B0604020202020204" pitchFamily="34" charset="0"/>
                <a:ea typeface="宋体" panose="02010600030101010101" pitchFamily="2" charset="-122"/>
              </a:rPr>
              <a:t>tmp</a:t>
            </a:r>
            <a:r>
              <a:rPr lang="en-US" altLang="zh-CN" sz="1400" dirty="0" smtClean="0">
                <a:latin typeface="Arial" panose="020B0604020202020204" pitchFamily="34" charset="0"/>
                <a:ea typeface="宋体" panose="02010600030101010101" pitchFamily="2" charset="-122"/>
              </a:rPr>
              <a:t>/</a:t>
            </a:r>
            <a:r>
              <a:rPr lang="en-US" altLang="zh-CN" sz="1400" dirty="0" err="1" smtClean="0">
                <a:latin typeface="Arial" panose="020B0604020202020204" pitchFamily="34" charset="0"/>
                <a:ea typeface="宋体" panose="02010600030101010101" pitchFamily="2" charset="-122"/>
              </a:rPr>
              <a:t>hadoop</a:t>
            </a:r>
            <a:r>
              <a:rPr lang="en-US" altLang="zh-CN" sz="1400" dirty="0" smtClean="0">
                <a:latin typeface="Arial" panose="020B0604020202020204" pitchFamily="34" charset="0"/>
                <a:ea typeface="宋体" panose="02010600030101010101" pitchFamily="2" charset="-122"/>
              </a:rPr>
              <a:t>-yarn </a:t>
            </a:r>
            <a:r>
              <a:rPr lang="zh-CN" altLang="en-US" sz="1400" dirty="0" smtClean="0">
                <a:latin typeface="Arial" panose="020B0604020202020204" pitchFamily="34" charset="0"/>
                <a:ea typeface="宋体" panose="02010600030101010101" pitchFamily="2" charset="-122"/>
              </a:rPr>
              <a:t>下找对应</a:t>
            </a:r>
            <a:r>
              <a:rPr lang="en-US" altLang="zh-CN" sz="1400" dirty="0" smtClean="0">
                <a:latin typeface="Arial" panose="020B0604020202020204" pitchFamily="34" charset="0"/>
                <a:ea typeface="宋体" panose="02010600030101010101" pitchFamily="2" charset="-122"/>
              </a:rPr>
              <a:t>job</a:t>
            </a:r>
            <a:r>
              <a:rPr lang="zh-CN" altLang="en-US" sz="1400" dirty="0" smtClean="0">
                <a:latin typeface="Arial" panose="020B0604020202020204" pitchFamily="34" charset="0"/>
                <a:ea typeface="宋体" panose="02010600030101010101" pitchFamily="2" charset="-122"/>
              </a:rPr>
              <a:t>的</a:t>
            </a:r>
            <a:r>
              <a:rPr lang="en-US" altLang="zh-CN" sz="1400" dirty="0" err="1" smtClean="0">
                <a:latin typeface="Arial" panose="020B0604020202020204" pitchFamily="34" charset="0"/>
                <a:ea typeface="宋体" panose="02010600030101010101" pitchFamily="2" charset="-122"/>
              </a:rPr>
              <a:t>jhistory</a:t>
            </a:r>
            <a:r>
              <a:rPr lang="zh-CN" altLang="en-US" sz="1400" dirty="0" smtClean="0">
                <a:latin typeface="Arial" panose="020B0604020202020204" pitchFamily="34" charset="0"/>
                <a:ea typeface="宋体" panose="02010600030101010101" pitchFamily="2" charset="-122"/>
              </a:rPr>
              <a:t>文件，找到</a:t>
            </a:r>
            <a:r>
              <a:rPr lang="en-US" altLang="zh-CN" sz="1400" dirty="0" smtClean="0">
                <a:latin typeface="Arial" panose="020B0604020202020204" pitchFamily="34" charset="0"/>
                <a:ea typeface="宋体" panose="02010600030101010101" pitchFamily="2" charset="-122"/>
              </a:rPr>
              <a:t>AM_START</a:t>
            </a:r>
            <a:r>
              <a:rPr lang="zh-CN" altLang="en-US" sz="1400" dirty="0" smtClean="0">
                <a:latin typeface="Arial" panose="020B0604020202020204" pitchFamily="34" charset="0"/>
                <a:ea typeface="宋体" panose="02010600030101010101" pitchFamily="2" charset="-122"/>
              </a:rPr>
              <a:t>所在的节点，再到 </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a:t>
            </a:r>
            <a:r>
              <a:rPr lang="en-US" altLang="zh-CN" sz="1400" kern="0" dirty="0" err="1" smtClean="0">
                <a:latin typeface="Arial" panose="020B0604020202020204" pitchFamily="34" charset="0"/>
                <a:ea typeface="宋体" panose="02010600030101010101" pitchFamily="2" charset="-122"/>
                <a:cs typeface="Arial" panose="020B0604020202020204" pitchFamily="34" charset="0"/>
              </a:rPr>
              <a:t>tmp</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/logs/</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下找对应</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job</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所在</a:t>
            </a:r>
            <a:r>
              <a:rPr lang="zh-CN" altLang="en-US" sz="1400" dirty="0" smtClean="0">
                <a:latin typeface="Arial" panose="020B0604020202020204" pitchFamily="34" charset="0"/>
                <a:ea typeface="宋体" panose="02010600030101010101" pitchFamily="2" charset="-122"/>
              </a:rPr>
              <a:t>节点</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的日志</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8" name="直接箭头连接符 17"/>
          <p:cNvCxnSpPr>
            <a:stCxn id="5" idx="2"/>
            <a:endCxn id="16" idx="0"/>
          </p:cNvCxnSpPr>
          <p:nvPr/>
        </p:nvCxnSpPr>
        <p:spPr bwMode="auto">
          <a:xfrm>
            <a:off x="3023828" y="2420888"/>
            <a:ext cx="1080120" cy="504056"/>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9"/>
          <p:cNvCxnSpPr>
            <a:stCxn id="6" idx="2"/>
            <a:endCxn id="16" idx="0"/>
          </p:cNvCxnSpPr>
          <p:nvPr/>
        </p:nvCxnSpPr>
        <p:spPr bwMode="auto">
          <a:xfrm flipH="1">
            <a:off x="4103948" y="2420888"/>
            <a:ext cx="1080120" cy="504056"/>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3419872" y="2564904"/>
            <a:ext cx="1944216" cy="307777"/>
          </a:xfrm>
          <a:prstGeom prst="rect">
            <a:avLst/>
          </a:prstGeom>
          <a:noFill/>
        </p:spPr>
        <p:txBody>
          <a:bodyPr wrap="square" rtlCol="0">
            <a:spAutoFit/>
          </a:bodyPr>
          <a:lstStyle/>
          <a:p>
            <a:r>
              <a:rPr lang="zh-CN" altLang="en-US" sz="1400" dirty="0" smtClean="0"/>
              <a:t>都找不到</a:t>
            </a:r>
            <a:endParaRPr lang="zh-CN" altLang="en-US" sz="1400" dirty="0"/>
          </a:p>
        </p:txBody>
      </p:sp>
      <p:sp>
        <p:nvSpPr>
          <p:cNvPr id="35" name="矩形 34"/>
          <p:cNvSpPr/>
          <p:nvPr/>
        </p:nvSpPr>
        <p:spPr bwMode="auto">
          <a:xfrm>
            <a:off x="1475656" y="4581128"/>
            <a:ext cx="3168352" cy="1584176"/>
          </a:xfrm>
          <a:prstGeom prst="rect">
            <a:avLst/>
          </a:prstGeom>
          <a:solidFill>
            <a:schemeClr val="bg1"/>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a:buClr>
                <a:srgbClr val="CC9900"/>
              </a:buClr>
            </a:pPr>
            <a:r>
              <a:rPr lang="zh-CN" altLang="en-US" sz="1400" dirty="0" smtClean="0">
                <a:latin typeface="Arial" panose="020B0604020202020204" pitchFamily="34" charset="0"/>
                <a:ea typeface="宋体" panose="02010600030101010101" pitchFamily="2" charset="-122"/>
              </a:rPr>
              <a:t>在</a:t>
            </a:r>
            <a:r>
              <a:rPr lang="en-US" altLang="zh-CN" sz="1400" dirty="0" smtClean="0"/>
              <a:t>/</a:t>
            </a:r>
            <a:r>
              <a:rPr lang="en-US" altLang="zh-CN" sz="1400" dirty="0" err="1" smtClean="0">
                <a:latin typeface="Arial" panose="020B0604020202020204" pitchFamily="34" charset="0"/>
                <a:ea typeface="宋体" panose="02010600030101010101" pitchFamily="2" charset="-122"/>
              </a:rPr>
              <a:t>mr</a:t>
            </a:r>
            <a:r>
              <a:rPr lang="en-US" altLang="zh-CN" sz="1400" dirty="0" smtClean="0">
                <a:latin typeface="Arial" panose="020B0604020202020204" pitchFamily="34" charset="0"/>
                <a:ea typeface="宋体" panose="02010600030101010101" pitchFamily="2" charset="-122"/>
              </a:rPr>
              <a:t>-history/done</a:t>
            </a:r>
            <a:r>
              <a:rPr lang="zh-CN" altLang="en-US" sz="1400" dirty="0" smtClean="0">
                <a:latin typeface="Arial" panose="020B0604020202020204" pitchFamily="34" charset="0"/>
                <a:ea typeface="宋体" panose="02010600030101010101" pitchFamily="2" charset="-122"/>
              </a:rPr>
              <a:t>下找对应</a:t>
            </a:r>
            <a:r>
              <a:rPr lang="en-US" altLang="zh-CN" sz="1400" dirty="0" smtClean="0">
                <a:latin typeface="Arial" panose="020B0604020202020204" pitchFamily="34" charset="0"/>
                <a:ea typeface="宋体" panose="02010600030101010101" pitchFamily="2" charset="-122"/>
              </a:rPr>
              <a:t>job</a:t>
            </a:r>
            <a:r>
              <a:rPr lang="zh-CN" altLang="en-US" sz="1400" dirty="0" smtClean="0">
                <a:latin typeface="Arial" panose="020B0604020202020204" pitchFamily="34" charset="0"/>
                <a:ea typeface="宋体" panose="02010600030101010101" pitchFamily="2" charset="-122"/>
              </a:rPr>
              <a:t>的</a:t>
            </a:r>
            <a:r>
              <a:rPr lang="en-US" altLang="zh-CN" sz="1400" dirty="0" err="1" smtClean="0">
                <a:latin typeface="Arial" panose="020B0604020202020204" pitchFamily="34" charset="0"/>
                <a:ea typeface="宋体" panose="02010600030101010101" pitchFamily="2" charset="-122"/>
              </a:rPr>
              <a:t>jhistory</a:t>
            </a:r>
            <a:r>
              <a:rPr lang="zh-CN" altLang="en-US" sz="1400" dirty="0" smtClean="0">
                <a:latin typeface="Arial" panose="020B0604020202020204" pitchFamily="34" charset="0"/>
                <a:ea typeface="宋体" panose="02010600030101010101" pitchFamily="2" charset="-122"/>
              </a:rPr>
              <a:t>文件，查看文件找到异常的任务，再到 </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a:t>
            </a:r>
            <a:r>
              <a:rPr lang="en-US" altLang="zh-CN" sz="1400" kern="0" dirty="0" err="1" smtClean="0">
                <a:latin typeface="Arial" panose="020B0604020202020204" pitchFamily="34" charset="0"/>
                <a:ea typeface="宋体" panose="02010600030101010101" pitchFamily="2" charset="-122"/>
                <a:cs typeface="Arial" panose="020B0604020202020204" pitchFamily="34" charset="0"/>
              </a:rPr>
              <a:t>tmp</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/logs/</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下找对应</a:t>
            </a:r>
            <a:r>
              <a:rPr lang="en-US" altLang="zh-CN" sz="1400" kern="0" dirty="0" smtClean="0">
                <a:latin typeface="Arial" panose="020B0604020202020204" pitchFamily="34" charset="0"/>
                <a:ea typeface="宋体" panose="02010600030101010101" pitchFamily="2" charset="-122"/>
                <a:cs typeface="Arial" panose="020B0604020202020204" pitchFamily="34" charset="0"/>
              </a:rPr>
              <a:t>job</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所在</a:t>
            </a:r>
            <a:r>
              <a:rPr lang="zh-CN" altLang="en-US" sz="1400" dirty="0" smtClean="0">
                <a:latin typeface="Arial" panose="020B0604020202020204" pitchFamily="34" charset="0"/>
                <a:ea typeface="宋体" panose="02010600030101010101" pitchFamily="2" charset="-122"/>
              </a:rPr>
              <a:t>节点</a:t>
            </a:r>
            <a:r>
              <a:rPr lang="zh-CN" altLang="en-US" sz="1400" kern="0" dirty="0" smtClean="0">
                <a:latin typeface="Arial" panose="020B0604020202020204" pitchFamily="34" charset="0"/>
                <a:ea typeface="宋体" panose="02010600030101010101" pitchFamily="2" charset="-122"/>
                <a:cs typeface="Arial" panose="020B0604020202020204" pitchFamily="34" charset="0"/>
              </a:rPr>
              <a:t>的日志</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37" name="直接箭头连接符 36"/>
          <p:cNvCxnSpPr>
            <a:stCxn id="16" idx="2"/>
            <a:endCxn id="35" idx="0"/>
          </p:cNvCxnSpPr>
          <p:nvPr/>
        </p:nvCxnSpPr>
        <p:spPr bwMode="auto">
          <a:xfrm flipH="1">
            <a:off x="3059832" y="3861048"/>
            <a:ext cx="1044116" cy="720080"/>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779912" y="4005064"/>
            <a:ext cx="792088" cy="307777"/>
          </a:xfrm>
          <a:prstGeom prst="rect">
            <a:avLst/>
          </a:prstGeom>
          <a:noFill/>
        </p:spPr>
        <p:txBody>
          <a:bodyPr wrap="square" rtlCol="0">
            <a:spAutoFit/>
          </a:bodyPr>
          <a:lstStyle/>
          <a:p>
            <a:r>
              <a:rPr lang="zh-CN" altLang="en-US" sz="1400" dirty="0" smtClean="0"/>
              <a:t>找不到</a:t>
            </a:r>
            <a:endParaRPr lang="zh-CN" altLang="en-US" sz="1400" dirty="0"/>
          </a:p>
        </p:txBody>
      </p:sp>
      <p:sp>
        <p:nvSpPr>
          <p:cNvPr id="39" name="矩形标注 38"/>
          <p:cNvSpPr/>
          <p:nvPr/>
        </p:nvSpPr>
        <p:spPr bwMode="auto">
          <a:xfrm>
            <a:off x="6012160" y="4653136"/>
            <a:ext cx="1728192" cy="648072"/>
          </a:xfrm>
          <a:prstGeom prst="wedgeRectCallout">
            <a:avLst>
              <a:gd name="adj1" fmla="val -76389"/>
              <a:gd name="adj2" fmla="val -171483"/>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en-US" altLang="zh-CN" sz="1400" dirty="0" smtClean="0">
                <a:solidFill>
                  <a:schemeClr val="tx1"/>
                </a:solidFill>
                <a:latin typeface="Arial" panose="020B0604020202020204" pitchFamily="34" charset="0"/>
                <a:ea typeface="宋体" panose="02010600030101010101" pitchFamily="2" charset="-122"/>
              </a:rPr>
              <a:t>Job</a:t>
            </a:r>
            <a:r>
              <a:rPr lang="zh-CN" altLang="en-US" sz="1400" dirty="0" smtClean="0">
                <a:solidFill>
                  <a:schemeClr val="tx1"/>
                </a:solidFill>
                <a:latin typeface="Arial" panose="020B0604020202020204" pitchFamily="34" charset="0"/>
                <a:ea typeface="宋体" panose="02010600030101010101" pitchFamily="2" charset="-122"/>
              </a:rPr>
              <a:t>的</a:t>
            </a:r>
            <a:r>
              <a:rPr lang="en-US" altLang="zh-CN" sz="1400" dirty="0" smtClean="0">
                <a:solidFill>
                  <a:schemeClr val="tx1"/>
                </a:solidFill>
                <a:latin typeface="Arial" panose="020B0604020202020204" pitchFamily="34" charset="0"/>
                <a:ea typeface="宋体" panose="02010600030101010101" pitchFamily="2" charset="-122"/>
              </a:rPr>
              <a:t>AM</a:t>
            </a:r>
            <a:r>
              <a:rPr lang="zh-CN" altLang="en-US" sz="1400" dirty="0" smtClean="0">
                <a:solidFill>
                  <a:schemeClr val="tx1"/>
                </a:solidFill>
                <a:latin typeface="Arial" panose="020B0604020202020204" pitchFamily="34" charset="0"/>
                <a:ea typeface="宋体" panose="02010600030101010101" pitchFamily="2" charset="-122"/>
              </a:rPr>
              <a:t>节点异常，就被一直遗留在这里</a:t>
            </a:r>
            <a:endPar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46" name="矩形标注 45"/>
          <p:cNvSpPr/>
          <p:nvPr/>
        </p:nvSpPr>
        <p:spPr bwMode="auto">
          <a:xfrm>
            <a:off x="5364088" y="5445224"/>
            <a:ext cx="1728192" cy="1152128"/>
          </a:xfrm>
          <a:prstGeom prst="wedgeRectCallout">
            <a:avLst>
              <a:gd name="adj1" fmla="val -88735"/>
              <a:gd name="adj2" fmla="val -86459"/>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1200" dirty="0" smtClean="0">
                <a:solidFill>
                  <a:schemeClr val="tx1"/>
                </a:solidFill>
                <a:latin typeface="Arial" panose="020B0604020202020204" pitchFamily="34" charset="0"/>
                <a:ea typeface="宋体" panose="02010600030101010101" pitchFamily="2" charset="-122"/>
              </a:rPr>
              <a:t>当前</a:t>
            </a:r>
            <a:r>
              <a:rPr lang="en-US" altLang="zh-CN" sz="1200" dirty="0" smtClean="0">
                <a:solidFill>
                  <a:schemeClr val="tx1"/>
                </a:solidFill>
                <a:latin typeface="Arial" panose="020B0604020202020204" pitchFamily="34" charset="0"/>
                <a:ea typeface="宋体" panose="02010600030101010101" pitchFamily="2" charset="-122"/>
              </a:rPr>
              <a:t>web</a:t>
            </a:r>
            <a:r>
              <a:rPr lang="zh-CN" altLang="en-US" sz="1200" dirty="0" smtClean="0">
                <a:solidFill>
                  <a:schemeClr val="tx1"/>
                </a:solidFill>
                <a:latin typeface="Arial" panose="020B0604020202020204" pitchFamily="34" charset="0"/>
                <a:ea typeface="宋体" panose="02010600030101010101" pitchFamily="2" charset="-122"/>
              </a:rPr>
              <a:t>界面只展示</a:t>
            </a:r>
            <a:r>
              <a:rPr lang="en-US" altLang="zh-CN" sz="1200" dirty="0" smtClean="0">
                <a:solidFill>
                  <a:schemeClr val="tx1"/>
                </a:solidFill>
                <a:latin typeface="Arial" panose="020B0604020202020204" pitchFamily="34" charset="0"/>
                <a:ea typeface="宋体" panose="02010600030101010101" pitchFamily="2" charset="-122"/>
              </a:rPr>
              <a:t>2</a:t>
            </a:r>
            <a:r>
              <a:rPr lang="zh-CN" altLang="en-US" sz="1200" dirty="0" smtClean="0">
                <a:solidFill>
                  <a:schemeClr val="tx1"/>
                </a:solidFill>
                <a:latin typeface="Arial" panose="020B0604020202020204" pitchFamily="34" charset="0"/>
                <a:ea typeface="宋体" panose="02010600030101010101" pitchFamily="2" charset="-122"/>
              </a:rPr>
              <a:t>万个最新的任务，而生产</a:t>
            </a:r>
            <a:r>
              <a:rPr lang="en-US" altLang="zh-CN" sz="1200" dirty="0" smtClean="0">
                <a:solidFill>
                  <a:schemeClr val="tx1"/>
                </a:solidFill>
                <a:latin typeface="Arial" panose="020B0604020202020204" pitchFamily="34" charset="0"/>
                <a:ea typeface="宋体" panose="02010600030101010101" pitchFamily="2" charset="-122"/>
              </a:rPr>
              <a:t>C30</a:t>
            </a:r>
            <a:r>
              <a:rPr lang="zh-CN" altLang="en-US" sz="1200" dirty="0" smtClean="0">
                <a:solidFill>
                  <a:schemeClr val="tx1"/>
                </a:solidFill>
                <a:latin typeface="Arial" panose="020B0604020202020204" pitchFamily="34" charset="0"/>
                <a:ea typeface="宋体" panose="02010600030101010101" pitchFamily="2" charset="-122"/>
              </a:rPr>
              <a:t>一天执行</a:t>
            </a:r>
            <a:r>
              <a:rPr lang="en-US" altLang="zh-CN" sz="1200" dirty="0" smtClean="0">
                <a:solidFill>
                  <a:schemeClr val="tx1"/>
                </a:solidFill>
                <a:latin typeface="Arial" panose="020B0604020202020204" pitchFamily="34" charset="0"/>
                <a:ea typeface="宋体" panose="02010600030101010101" pitchFamily="2" charset="-122"/>
              </a:rPr>
              <a:t>1.6</a:t>
            </a:r>
            <a:r>
              <a:rPr lang="zh-CN" altLang="en-US" sz="1200" dirty="0" smtClean="0">
                <a:solidFill>
                  <a:schemeClr val="tx1"/>
                </a:solidFill>
                <a:latin typeface="Arial" panose="020B0604020202020204" pitchFamily="34" charset="0"/>
                <a:ea typeface="宋体" panose="02010600030101010101" pitchFamily="2" charset="-122"/>
              </a:rPr>
              <a:t>万个任务。后台保留</a:t>
            </a:r>
            <a:r>
              <a:rPr lang="en-US" altLang="zh-CN" sz="1200" dirty="0" smtClean="0">
                <a:solidFill>
                  <a:schemeClr val="tx1"/>
                </a:solidFill>
                <a:latin typeface="Arial" panose="020B0604020202020204" pitchFamily="34" charset="0"/>
                <a:ea typeface="宋体" panose="02010600030101010101" pitchFamily="2" charset="-122"/>
              </a:rPr>
              <a:t>7</a:t>
            </a:r>
            <a:r>
              <a:rPr lang="zh-CN" altLang="en-US" sz="1200" dirty="0" smtClean="0">
                <a:solidFill>
                  <a:schemeClr val="tx1"/>
                </a:solidFill>
                <a:latin typeface="Arial" panose="020B0604020202020204" pitchFamily="34" charset="0"/>
                <a:ea typeface="宋体" panose="02010600030101010101" pitchFamily="2" charset="-122"/>
              </a:rPr>
              <a:t>天的数据，但是只能呈现</a:t>
            </a:r>
            <a:r>
              <a:rPr lang="en-US" altLang="zh-CN" sz="1200" dirty="0" smtClean="0">
                <a:solidFill>
                  <a:schemeClr val="tx1"/>
                </a:solidFill>
                <a:latin typeface="Arial" panose="020B0604020202020204" pitchFamily="34" charset="0"/>
                <a:ea typeface="宋体" panose="02010600030101010101" pitchFamily="2" charset="-122"/>
              </a:rPr>
              <a:t>1</a:t>
            </a:r>
            <a:r>
              <a:rPr lang="zh-CN" altLang="en-US" sz="1200" dirty="0" smtClean="0">
                <a:solidFill>
                  <a:schemeClr val="tx1"/>
                </a:solidFill>
                <a:latin typeface="Arial" panose="020B0604020202020204" pitchFamily="34" charset="0"/>
                <a:ea typeface="宋体" panose="02010600030101010101" pitchFamily="2" charset="-122"/>
              </a:rPr>
              <a:t>天的任务</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Click="0" advTm="8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Yarn </a:t>
            </a:r>
            <a:r>
              <a:rPr lang="zh-CN" altLang="en-US" dirty="0" smtClean="0"/>
              <a:t>中</a:t>
            </a:r>
            <a:r>
              <a:rPr lang="en-US" altLang="zh-CN" dirty="0" smtClean="0"/>
              <a:t>web</a:t>
            </a:r>
            <a:r>
              <a:rPr lang="zh-CN" altLang="en-US" dirty="0" smtClean="0"/>
              <a:t>界面使用</a:t>
            </a:r>
            <a:endParaRPr lang="zh-CN" altLang="en-US" dirty="0" smtClean="0"/>
          </a:p>
        </p:txBody>
      </p:sp>
      <p:pic>
        <p:nvPicPr>
          <p:cNvPr id="11266" name="Picture 2"/>
          <p:cNvPicPr>
            <a:picLocks noChangeAspect="1" noChangeArrowheads="1"/>
          </p:cNvPicPr>
          <p:nvPr/>
        </p:nvPicPr>
        <p:blipFill>
          <a:blip r:embed="rId1" cstate="print"/>
          <a:srcRect/>
          <a:stretch>
            <a:fillRect/>
          </a:stretch>
        </p:blipFill>
        <p:spPr bwMode="auto">
          <a:xfrm>
            <a:off x="2699792" y="1124744"/>
            <a:ext cx="5976664" cy="2656295"/>
          </a:xfrm>
          <a:prstGeom prst="rect">
            <a:avLst/>
          </a:prstGeom>
          <a:noFill/>
          <a:ln w="9525">
            <a:noFill/>
            <a:miter lim="800000"/>
            <a:headEnd/>
            <a:tailEnd/>
          </a:ln>
        </p:spPr>
      </p:pic>
      <p:sp>
        <p:nvSpPr>
          <p:cNvPr id="5" name="TextBox 4"/>
          <p:cNvSpPr txBox="1"/>
          <p:nvPr/>
        </p:nvSpPr>
        <p:spPr>
          <a:xfrm>
            <a:off x="755576" y="1124744"/>
            <a:ext cx="2664296" cy="369332"/>
          </a:xfrm>
          <a:prstGeom prst="rect">
            <a:avLst/>
          </a:prstGeom>
          <a:noFill/>
        </p:spPr>
        <p:txBody>
          <a:bodyPr wrap="square" rtlCol="0">
            <a:spAutoFit/>
          </a:bodyPr>
          <a:lstStyle/>
          <a:p>
            <a:r>
              <a:rPr lang="zh-CN" altLang="en-US" dirty="0" smtClean="0"/>
              <a:t>点击</a:t>
            </a:r>
            <a:r>
              <a:rPr lang="en-US" altLang="zh-CN" dirty="0" smtClean="0"/>
              <a:t>Tracking UI</a:t>
            </a:r>
            <a:r>
              <a:rPr lang="zh-CN" altLang="en-US" dirty="0" smtClean="0"/>
              <a:t>列</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9592" y="3573016"/>
            <a:ext cx="5904656" cy="1815882"/>
          </a:xfrm>
          <a:prstGeom prst="rect">
            <a:avLst/>
          </a:prstGeom>
          <a:noFill/>
        </p:spPr>
        <p:txBody>
          <a:bodyPr wrap="square" rtlCol="0">
            <a:spAutoFit/>
          </a:bodyPr>
          <a:lstStyle/>
          <a:p>
            <a:r>
              <a:rPr lang="zh-CN" altLang="en-US" sz="1400" dirty="0" smtClean="0"/>
              <a:t>红色</a:t>
            </a:r>
            <a:r>
              <a:rPr lang="en-US" altLang="zh-CN" sz="1400" dirty="0" smtClean="0"/>
              <a:t>1</a:t>
            </a:r>
            <a:r>
              <a:rPr lang="zh-CN" altLang="en-US" sz="1400" dirty="0" smtClean="0"/>
              <a:t>：如执行错误，此处显示错误概要。</a:t>
            </a:r>
            <a:endParaRPr lang="en-US" altLang="zh-CN" sz="1400" dirty="0" smtClean="0"/>
          </a:p>
          <a:p>
            <a:r>
              <a:rPr lang="zh-CN" altLang="en-US" sz="1400" dirty="0" smtClean="0"/>
              <a:t>红色</a:t>
            </a:r>
            <a:r>
              <a:rPr lang="en-US" altLang="zh-CN" sz="1400" dirty="0" smtClean="0"/>
              <a:t>2</a:t>
            </a:r>
            <a:r>
              <a:rPr lang="zh-CN" altLang="en-US" sz="1400" dirty="0" smtClean="0"/>
              <a:t>：</a:t>
            </a:r>
            <a:r>
              <a:rPr lang="en-US" altLang="zh-CN" sz="1400" dirty="0" smtClean="0"/>
              <a:t>AM</a:t>
            </a:r>
            <a:r>
              <a:rPr lang="zh-CN" altLang="en-US" sz="1400" dirty="0" smtClean="0"/>
              <a:t>执行记录正常只有</a:t>
            </a:r>
            <a:r>
              <a:rPr lang="en-US" altLang="zh-CN" sz="1400" dirty="0" smtClean="0"/>
              <a:t>1</a:t>
            </a:r>
            <a:r>
              <a:rPr lang="zh-CN" altLang="en-US" sz="1400" dirty="0" smtClean="0"/>
              <a:t>条，如有多条，多数时候表示</a:t>
            </a:r>
            <a:r>
              <a:rPr lang="en-US" altLang="zh-CN" sz="1400" dirty="0" smtClean="0"/>
              <a:t>AM</a:t>
            </a:r>
            <a:r>
              <a:rPr lang="zh-CN" altLang="en-US" sz="1400" dirty="0" smtClean="0"/>
              <a:t>内存不够。</a:t>
            </a:r>
            <a:endParaRPr lang="en-US" altLang="zh-CN" sz="1400" dirty="0" smtClean="0"/>
          </a:p>
          <a:p>
            <a:r>
              <a:rPr lang="zh-CN" altLang="en-US" sz="1400" dirty="0" smtClean="0"/>
              <a:t>红色</a:t>
            </a:r>
            <a:r>
              <a:rPr lang="en-US" altLang="zh-CN" sz="1400" dirty="0" smtClean="0"/>
              <a:t>3</a:t>
            </a:r>
            <a:r>
              <a:rPr lang="zh-CN" altLang="en-US" sz="1400" dirty="0" smtClean="0"/>
              <a:t>：</a:t>
            </a:r>
            <a:r>
              <a:rPr lang="en-US" altLang="zh-CN" sz="1400" dirty="0" smtClean="0"/>
              <a:t>AM</a:t>
            </a:r>
            <a:r>
              <a:rPr lang="zh-CN" altLang="en-US" sz="1400" dirty="0" smtClean="0"/>
              <a:t>的日志</a:t>
            </a:r>
            <a:endParaRPr lang="en-US" altLang="zh-CN" sz="1400" dirty="0" smtClean="0"/>
          </a:p>
          <a:p>
            <a:r>
              <a:rPr lang="zh-CN" altLang="en-US" sz="1400" dirty="0" smtClean="0"/>
              <a:t>红色</a:t>
            </a:r>
            <a:r>
              <a:rPr lang="en-US" altLang="zh-CN" sz="1400" dirty="0" smtClean="0"/>
              <a:t>4</a:t>
            </a:r>
            <a:r>
              <a:rPr lang="zh-CN" altLang="en-US" sz="1400" dirty="0" smtClean="0"/>
              <a:t>：如</a:t>
            </a:r>
            <a:r>
              <a:rPr lang="en-US" altLang="zh-CN" sz="1400" dirty="0" smtClean="0"/>
              <a:t>fail</a:t>
            </a:r>
            <a:r>
              <a:rPr lang="zh-CN" altLang="en-US" sz="1400" dirty="0" smtClean="0"/>
              <a:t>很多，需查看详细情况。 正常情况下</a:t>
            </a:r>
            <a:r>
              <a:rPr lang="en-US" altLang="zh-CN" sz="1400" dirty="0" smtClean="0"/>
              <a:t>fail</a:t>
            </a:r>
            <a:r>
              <a:rPr lang="zh-CN" altLang="en-US" sz="1400" dirty="0" smtClean="0"/>
              <a:t>应该很少，小于</a:t>
            </a:r>
            <a:r>
              <a:rPr lang="en-US" altLang="zh-CN" sz="1400" dirty="0" smtClean="0"/>
              <a:t>10</a:t>
            </a:r>
            <a:r>
              <a:rPr lang="zh-CN" altLang="en-US" sz="1400" dirty="0" smtClean="0"/>
              <a:t>。</a:t>
            </a:r>
            <a:r>
              <a:rPr lang="en-US" altLang="zh-CN" sz="1400" dirty="0" smtClean="0"/>
              <a:t>Killed</a:t>
            </a:r>
            <a:r>
              <a:rPr lang="zh-CN" altLang="en-US" sz="1400" dirty="0" smtClean="0"/>
              <a:t>列是由于预测执行产生的，不用关注</a:t>
            </a:r>
            <a:r>
              <a:rPr lang="en-US" altLang="zh-CN" sz="1400" dirty="0" smtClean="0"/>
              <a:t>.</a:t>
            </a:r>
            <a:endParaRPr lang="en-US" altLang="zh-CN" sz="1400" dirty="0" smtClean="0"/>
          </a:p>
          <a:p>
            <a:r>
              <a:rPr lang="zh-CN" altLang="en-US" sz="1400" dirty="0" smtClean="0"/>
              <a:t>红色</a:t>
            </a:r>
            <a:r>
              <a:rPr lang="en-US" altLang="zh-CN" sz="1400" dirty="0" smtClean="0"/>
              <a:t>5</a:t>
            </a:r>
            <a:r>
              <a:rPr lang="zh-CN" altLang="en-US" sz="1400" dirty="0" smtClean="0"/>
              <a:t>：执行成功的</a:t>
            </a:r>
            <a:r>
              <a:rPr lang="en-US" altLang="zh-CN" sz="1400" dirty="0" smtClean="0"/>
              <a:t>task</a:t>
            </a:r>
            <a:r>
              <a:rPr lang="zh-CN" altLang="en-US" sz="1400" dirty="0" smtClean="0"/>
              <a:t>的详情。如果数量超过</a:t>
            </a:r>
            <a:r>
              <a:rPr lang="en-US" altLang="zh-CN" sz="1400" dirty="0" smtClean="0"/>
              <a:t>5</a:t>
            </a:r>
            <a:r>
              <a:rPr lang="zh-CN" altLang="en-US" sz="1400" dirty="0" smtClean="0"/>
              <a:t>万，此处无法打开。则找到 </a:t>
            </a:r>
            <a:r>
              <a:rPr lang="en-US" altLang="zh-CN" sz="1400" dirty="0" smtClean="0"/>
              <a:t>job**.</a:t>
            </a:r>
            <a:r>
              <a:rPr lang="en-US" altLang="zh-CN" sz="1400" dirty="0" err="1" smtClean="0"/>
              <a:t>jhist</a:t>
            </a:r>
            <a:r>
              <a:rPr lang="zh-CN" altLang="en-US" sz="1400" dirty="0" smtClean="0"/>
              <a:t>文件</a:t>
            </a:r>
            <a:r>
              <a:rPr lang="en-US" altLang="zh-CN" sz="1400" dirty="0" smtClean="0"/>
              <a:t>,</a:t>
            </a:r>
            <a:r>
              <a:rPr lang="zh-CN" altLang="en-US" sz="1400" dirty="0" smtClean="0"/>
              <a:t>下载到网关机，在网关机执行 </a:t>
            </a:r>
            <a:r>
              <a:rPr lang="en-US" altLang="zh-CN" sz="1400" dirty="0" err="1" smtClean="0"/>
              <a:t>hadoop</a:t>
            </a:r>
            <a:r>
              <a:rPr lang="en-US" altLang="zh-CN" sz="1400" dirty="0" smtClean="0"/>
              <a:t> job -history [all] </a:t>
            </a:r>
            <a:r>
              <a:rPr lang="zh-CN" altLang="en-US" sz="1400" dirty="0" smtClean="0"/>
              <a:t>本地</a:t>
            </a:r>
            <a:r>
              <a:rPr lang="en-US" altLang="zh-CN" sz="1400" dirty="0" err="1" smtClean="0"/>
              <a:t>jhist</a:t>
            </a:r>
            <a:r>
              <a:rPr lang="zh-CN" altLang="en-US" sz="1400" dirty="0" smtClean="0"/>
              <a:t>文件</a:t>
            </a:r>
            <a:endParaRPr lang="en-US" altLang="zh-CN" sz="1400" dirty="0" smtClean="0"/>
          </a:p>
        </p:txBody>
      </p:sp>
      <p:pic>
        <p:nvPicPr>
          <p:cNvPr id="6" name="Picture 4"/>
          <p:cNvPicPr>
            <a:picLocks noChangeAspect="1" noChangeArrowheads="1"/>
          </p:cNvPicPr>
          <p:nvPr/>
        </p:nvPicPr>
        <p:blipFill>
          <a:blip r:embed="rId1" cstate="print"/>
          <a:srcRect/>
          <a:stretch>
            <a:fillRect/>
          </a:stretch>
        </p:blipFill>
        <p:spPr bwMode="auto">
          <a:xfrm>
            <a:off x="971600" y="0"/>
            <a:ext cx="6457950" cy="342265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1" cstate="print"/>
          <a:srcRect/>
          <a:stretch>
            <a:fillRect/>
          </a:stretch>
        </p:blipFill>
        <p:spPr bwMode="auto">
          <a:xfrm>
            <a:off x="323528" y="116632"/>
            <a:ext cx="8445500" cy="2127250"/>
          </a:xfrm>
          <a:prstGeom prst="rect">
            <a:avLst/>
          </a:prstGeom>
          <a:noFill/>
          <a:ln w="9525">
            <a:noFill/>
            <a:miter lim="800000"/>
            <a:headEnd/>
            <a:tailEnd/>
          </a:ln>
        </p:spPr>
      </p:pic>
      <p:sp>
        <p:nvSpPr>
          <p:cNvPr id="5" name="TextBox 4"/>
          <p:cNvSpPr txBox="1"/>
          <p:nvPr/>
        </p:nvSpPr>
        <p:spPr>
          <a:xfrm>
            <a:off x="539552" y="2420888"/>
            <a:ext cx="5616624" cy="954107"/>
          </a:xfrm>
          <a:prstGeom prst="rect">
            <a:avLst/>
          </a:prstGeom>
          <a:noFill/>
        </p:spPr>
        <p:txBody>
          <a:bodyPr wrap="square" rtlCol="0">
            <a:spAutoFit/>
          </a:bodyPr>
          <a:lstStyle/>
          <a:p>
            <a:r>
              <a:rPr lang="zh-CN" altLang="en-US" sz="1400" dirty="0" smtClean="0"/>
              <a:t>红色</a:t>
            </a:r>
            <a:r>
              <a:rPr lang="en-US" altLang="zh-CN" sz="1400" dirty="0" smtClean="0"/>
              <a:t>1</a:t>
            </a:r>
            <a:r>
              <a:rPr lang="zh-CN" altLang="en-US" sz="1400" dirty="0" smtClean="0"/>
              <a:t>：点击可排序，找到执行最慢的</a:t>
            </a:r>
            <a:r>
              <a:rPr lang="en-US" altLang="zh-CN" sz="1400" dirty="0" smtClean="0"/>
              <a:t>map</a:t>
            </a:r>
            <a:r>
              <a:rPr lang="zh-CN" altLang="en-US" sz="1400" dirty="0" smtClean="0"/>
              <a:t>或</a:t>
            </a:r>
            <a:r>
              <a:rPr lang="en-US" altLang="zh-CN" sz="1400" dirty="0" smtClean="0"/>
              <a:t>reduce</a:t>
            </a:r>
            <a:endParaRPr lang="en-US" altLang="zh-CN" sz="1400" dirty="0" smtClean="0"/>
          </a:p>
          <a:p>
            <a:r>
              <a:rPr lang="zh-CN" altLang="en-US" sz="1400" dirty="0" smtClean="0"/>
              <a:t>红色</a:t>
            </a:r>
            <a:r>
              <a:rPr lang="en-US" altLang="zh-CN" sz="1400" dirty="0" smtClean="0"/>
              <a:t>2</a:t>
            </a:r>
            <a:r>
              <a:rPr lang="zh-CN" altLang="en-US" sz="1400" dirty="0" smtClean="0"/>
              <a:t>：读这个文件，从第多少字节开始，共读多少字节。</a:t>
            </a:r>
            <a:endParaRPr lang="en-US" altLang="zh-CN" sz="1400" dirty="0" smtClean="0"/>
          </a:p>
          <a:p>
            <a:r>
              <a:rPr lang="zh-CN" altLang="en-US" sz="1400" dirty="0" smtClean="0"/>
              <a:t>红色</a:t>
            </a:r>
            <a:r>
              <a:rPr lang="en-US" altLang="zh-CN" sz="1400" dirty="0" smtClean="0"/>
              <a:t>3</a:t>
            </a:r>
            <a:r>
              <a:rPr lang="zh-CN" altLang="en-US" sz="1400" dirty="0" smtClean="0"/>
              <a:t>：该任务在哪个节点上执行。</a:t>
            </a:r>
            <a:endParaRPr lang="en-US" altLang="zh-CN" sz="1400" dirty="0" smtClean="0"/>
          </a:p>
          <a:p>
            <a:r>
              <a:rPr lang="zh-CN" altLang="en-US" sz="1400" dirty="0" smtClean="0"/>
              <a:t>红色</a:t>
            </a:r>
            <a:r>
              <a:rPr lang="en-US" altLang="zh-CN" sz="1400" dirty="0" smtClean="0"/>
              <a:t>4</a:t>
            </a:r>
            <a:r>
              <a:rPr lang="zh-CN" altLang="en-US" sz="1400" dirty="0" smtClean="0"/>
              <a:t>：执行日志</a:t>
            </a:r>
            <a:endParaRPr lang="zh-CN" altLang="en-US" sz="1400" dirty="0"/>
          </a:p>
        </p:txBody>
      </p:sp>
      <p:pic>
        <p:nvPicPr>
          <p:cNvPr id="13315" name="Picture 3"/>
          <p:cNvPicPr>
            <a:picLocks noChangeAspect="1" noChangeArrowheads="1"/>
          </p:cNvPicPr>
          <p:nvPr/>
        </p:nvPicPr>
        <p:blipFill>
          <a:blip r:embed="rId2" cstate="print"/>
          <a:srcRect/>
          <a:stretch>
            <a:fillRect/>
          </a:stretch>
        </p:blipFill>
        <p:spPr bwMode="auto">
          <a:xfrm>
            <a:off x="622548" y="3789040"/>
            <a:ext cx="6181700" cy="2331576"/>
          </a:xfrm>
          <a:prstGeom prst="rect">
            <a:avLst/>
          </a:prstGeom>
          <a:noFill/>
          <a:ln w="9525">
            <a:noFill/>
            <a:miter lim="800000"/>
            <a:headEnd/>
            <a:tailEnd/>
          </a:ln>
        </p:spPr>
      </p:pic>
      <p:sp>
        <p:nvSpPr>
          <p:cNvPr id="7" name="TextBox 6"/>
          <p:cNvSpPr txBox="1"/>
          <p:nvPr/>
        </p:nvSpPr>
        <p:spPr>
          <a:xfrm>
            <a:off x="478532" y="3501008"/>
            <a:ext cx="2160240" cy="307777"/>
          </a:xfrm>
          <a:prstGeom prst="rect">
            <a:avLst/>
          </a:prstGeom>
          <a:noFill/>
        </p:spPr>
        <p:txBody>
          <a:bodyPr wrap="square" rtlCol="0">
            <a:spAutoFit/>
          </a:bodyPr>
          <a:lstStyle/>
          <a:p>
            <a:r>
              <a:rPr lang="zh-CN" altLang="en-US" sz="1400" dirty="0" smtClean="0"/>
              <a:t>点击</a:t>
            </a:r>
            <a:r>
              <a:rPr lang="en-US" altLang="zh-CN" sz="1400" dirty="0" smtClean="0"/>
              <a:t>”here”</a:t>
            </a:r>
            <a:r>
              <a:rPr lang="zh-CN" altLang="en-US" sz="1400" dirty="0" smtClean="0"/>
              <a:t>查看更多日志</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err="1" smtClean="0"/>
              <a:t>mapreduce</a:t>
            </a:r>
            <a:r>
              <a:rPr lang="zh-CN" altLang="en-US" dirty="0" smtClean="0"/>
              <a:t>是用</a:t>
            </a:r>
            <a:r>
              <a:rPr lang="en-US" altLang="zh-CN" dirty="0" smtClean="0"/>
              <a:t>web</a:t>
            </a:r>
            <a:r>
              <a:rPr lang="zh-CN" altLang="en-US" dirty="0" smtClean="0"/>
              <a:t>界面</a:t>
            </a:r>
            <a:endParaRPr lang="zh-CN" altLang="en-US" dirty="0" smtClean="0"/>
          </a:p>
        </p:txBody>
      </p:sp>
      <p:pic>
        <p:nvPicPr>
          <p:cNvPr id="2" name="Picture 2"/>
          <p:cNvPicPr>
            <a:picLocks noChangeAspect="1" noChangeArrowheads="1"/>
          </p:cNvPicPr>
          <p:nvPr/>
        </p:nvPicPr>
        <p:blipFill>
          <a:blip r:embed="rId1" cstate="print"/>
          <a:srcRect/>
          <a:stretch>
            <a:fillRect/>
          </a:stretch>
        </p:blipFill>
        <p:spPr bwMode="auto">
          <a:xfrm>
            <a:off x="700367" y="1700808"/>
            <a:ext cx="5527817" cy="2390577"/>
          </a:xfrm>
          <a:prstGeom prst="rect">
            <a:avLst/>
          </a:prstGeom>
          <a:noFill/>
          <a:ln w="9525">
            <a:noFill/>
            <a:miter lim="800000"/>
            <a:headEnd/>
            <a:tailEnd/>
          </a:ln>
        </p:spPr>
      </p:pic>
      <p:sp>
        <p:nvSpPr>
          <p:cNvPr id="5" name="TextBox 4"/>
          <p:cNvSpPr txBox="1"/>
          <p:nvPr/>
        </p:nvSpPr>
        <p:spPr>
          <a:xfrm>
            <a:off x="683568" y="1340768"/>
            <a:ext cx="5616624" cy="307777"/>
          </a:xfrm>
          <a:prstGeom prst="rect">
            <a:avLst/>
          </a:prstGeom>
          <a:noFill/>
        </p:spPr>
        <p:txBody>
          <a:bodyPr wrap="square" rtlCol="0">
            <a:spAutoFit/>
          </a:bodyPr>
          <a:lstStyle/>
          <a:p>
            <a:r>
              <a:rPr lang="zh-CN" altLang="en-US" sz="1400" dirty="0" smtClean="0"/>
              <a:t>点击</a:t>
            </a:r>
            <a:r>
              <a:rPr lang="en-US" altLang="zh-CN" sz="1400" dirty="0" smtClean="0"/>
              <a:t>Job ID</a:t>
            </a:r>
            <a:r>
              <a:rPr lang="zh-CN" altLang="en-US" sz="1400" dirty="0" smtClean="0"/>
              <a:t>，查看详情。其它同上</a:t>
            </a:r>
            <a:endParaRPr lang="zh-CN" altLang="en-US" sz="1400" dirty="0"/>
          </a:p>
        </p:txBody>
      </p:sp>
      <p:sp>
        <p:nvSpPr>
          <p:cNvPr id="4" name="TextBox 3"/>
          <p:cNvSpPr txBox="1"/>
          <p:nvPr/>
        </p:nvSpPr>
        <p:spPr>
          <a:xfrm>
            <a:off x="755576" y="4247163"/>
            <a:ext cx="6768752" cy="1754326"/>
          </a:xfrm>
          <a:prstGeom prst="rect">
            <a:avLst/>
          </a:prstGeom>
          <a:noFill/>
        </p:spPr>
        <p:txBody>
          <a:bodyPr wrap="square" rtlCol="0">
            <a:spAutoFit/>
          </a:bodyPr>
          <a:p>
            <a:r>
              <a:rPr lang="en-US" altLang="zh-CN" dirty="0" smtClean="0"/>
              <a:t>SQL</a:t>
            </a:r>
            <a:r>
              <a:rPr lang="zh-CN" altLang="en-US" dirty="0" smtClean="0"/>
              <a:t>最后确实变成了</a:t>
            </a:r>
            <a:r>
              <a:rPr lang="en-US" altLang="zh-CN" dirty="0" err="1" smtClean="0"/>
              <a:t>Mapreduce</a:t>
            </a:r>
            <a:r>
              <a:rPr lang="zh-CN" altLang="en-US" dirty="0" smtClean="0"/>
              <a:t>代码。精通</a:t>
            </a:r>
            <a:r>
              <a:rPr lang="en-US" altLang="zh-CN" dirty="0" smtClean="0"/>
              <a:t>SQL</a:t>
            </a:r>
            <a:r>
              <a:rPr lang="zh-CN" altLang="en-US" dirty="0" smtClean="0"/>
              <a:t>，需要从下面几点搞：</a:t>
            </a:r>
            <a:endParaRPr lang="en-US" altLang="zh-CN" dirty="0" smtClean="0"/>
          </a:p>
          <a:p>
            <a:r>
              <a:rPr lang="en-US" altLang="zh-CN" dirty="0" smtClean="0"/>
              <a:t>  1. SQL</a:t>
            </a:r>
            <a:r>
              <a:rPr lang="zh-CN" altLang="en-US" dirty="0" smtClean="0"/>
              <a:t>语法全部列出来看</a:t>
            </a:r>
            <a:endParaRPr lang="en-US" altLang="zh-CN" dirty="0" smtClean="0"/>
          </a:p>
          <a:p>
            <a:r>
              <a:rPr lang="en-US" altLang="zh-CN" dirty="0" smtClean="0"/>
              <a:t>      </a:t>
            </a:r>
            <a:r>
              <a:rPr lang="zh-CN" altLang="en-US" dirty="0" smtClean="0"/>
              <a:t>一些奇怪的语法恰恰是控制</a:t>
            </a:r>
            <a:r>
              <a:rPr lang="en-US" altLang="zh-CN" dirty="0" err="1" smtClean="0"/>
              <a:t>mapreduce</a:t>
            </a:r>
            <a:r>
              <a:rPr lang="zh-CN" altLang="en-US" dirty="0" smtClean="0"/>
              <a:t>执行过程的，例如</a:t>
            </a:r>
            <a:r>
              <a:rPr lang="en-US" altLang="zh-CN" dirty="0" smtClean="0"/>
              <a:t>/*</a:t>
            </a:r>
            <a:r>
              <a:rPr lang="en-US" altLang="zh-CN" dirty="0" err="1" smtClean="0"/>
              <a:t>mapjoin</a:t>
            </a:r>
            <a:r>
              <a:rPr lang="en-US" altLang="zh-CN" dirty="0" smtClean="0"/>
              <a:t>*/</a:t>
            </a:r>
            <a:endParaRPr lang="en-US" altLang="zh-CN" dirty="0" smtClean="0"/>
          </a:p>
          <a:p>
            <a:r>
              <a:rPr lang="en-US" altLang="zh-CN" dirty="0" smtClean="0"/>
              <a:t>  2.mapreduce</a:t>
            </a:r>
            <a:r>
              <a:rPr lang="zh-CN" altLang="en-US" dirty="0" smtClean="0"/>
              <a:t>执行过程受哪些参数控制，需找到。</a:t>
            </a:r>
            <a:endParaRPr lang="en-US" altLang="zh-CN" dirty="0" smtClean="0"/>
          </a:p>
          <a:p>
            <a:r>
              <a:rPr lang="en-US" altLang="zh-CN" dirty="0" smtClean="0"/>
              <a:t>  3.</a:t>
            </a:r>
            <a:r>
              <a:rPr lang="zh-CN" altLang="en-US" dirty="0" smtClean="0"/>
              <a:t>认真学习</a:t>
            </a:r>
            <a:r>
              <a:rPr lang="en-US" altLang="zh-CN" dirty="0" err="1" smtClean="0"/>
              <a:t>mapreduce</a:t>
            </a:r>
            <a:r>
              <a:rPr lang="zh-CN" altLang="en-US" dirty="0" smtClean="0"/>
              <a:t>编码。</a:t>
            </a:r>
            <a:endParaRPr lang="zh-CN" altLang="en-US" dirty="0"/>
          </a:p>
        </p:txBody>
      </p:sp>
      <p:sp>
        <p:nvSpPr>
          <p:cNvPr id="3" name="Rectangle 2"/>
          <p:cNvSpPr>
            <a:spLocks noGrp="1" noChangeArrowheads="1"/>
          </p:cNvSpPr>
          <p:nvPr/>
        </p:nvSpPr>
        <p:spPr>
          <a:xfrm>
            <a:off x="755650" y="4310063"/>
            <a:ext cx="7632700" cy="871537"/>
          </a:xfrm>
          <a:prstGeom prst="rect">
            <a:avLst/>
          </a:prstGeom>
          <a:noFill/>
          <a:ln>
            <a:noFill/>
          </a:ln>
          <a:effectLst/>
        </p:spPr>
        <p:txBody>
          <a:bodyPr vert="horz" wrap="square" lIns="0" tIns="40064" rIns="80129" bIns="40064" numCol="1" anchor="ctr" anchorCtr="0" compatLnSpc="1"/>
          <a:lstStyle>
            <a:lvl1pPr algn="l" rtl="0" eaLnBrk="0" fontAlgn="base" hangingPunct="0">
              <a:spcBef>
                <a:spcPct val="0"/>
              </a:spcBef>
              <a:spcAft>
                <a:spcPct val="0"/>
              </a:spcAft>
              <a:defRPr sz="3200" b="1">
                <a:solidFill>
                  <a:srgbClr val="990000"/>
                </a:solidFill>
                <a:latin typeface="Arial" panose="020B0604020202020204" pitchFamily="34" charset="0"/>
                <a:ea typeface="黑体" panose="02010609060101010101" pitchFamily="49" charset="-122"/>
                <a:cs typeface="Arial" panose="020B0604020202020204" pitchFamily="34" charset="0"/>
              </a:defRPr>
            </a:lvl1pPr>
            <a:lvl2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3200" b="1">
                <a:solidFill>
                  <a:srgbClr val="990000"/>
                </a:solidFill>
                <a:latin typeface="黑体" panose="02010609060101010101" pitchFamily="49" charset="-122"/>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pPr eaLnBrk="1" hangingPunct="1"/>
            <a:r>
              <a:rPr lang="zh-CN" altLang="en-US" dirty="0" smtClean="0"/>
              <a:t>其它</a:t>
            </a:r>
            <a:endParaRPr lang="zh-CN" altLang="en-US" dirty="0" smtClean="0"/>
          </a:p>
        </p:txBody>
      </p:sp>
    </p:spTree>
  </p:cSld>
  <p:clrMapOvr>
    <a:masterClrMapping/>
  </p:clrMapOvr>
  <p:transition advClick="0" advTm="8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3923928" y="1772816"/>
            <a:ext cx="5069171" cy="5013176"/>
          </a:xfrm>
          <a:prstGeom prst="rect">
            <a:avLst/>
          </a:prstGeom>
          <a:noFill/>
          <a:ln w="9525">
            <a:noFill/>
            <a:miter lim="800000"/>
            <a:headEnd/>
            <a:tailEnd/>
          </a:ln>
        </p:spPr>
      </p:pic>
      <p:sp>
        <p:nvSpPr>
          <p:cNvPr id="4" name="矩形 3"/>
          <p:cNvSpPr/>
          <p:nvPr/>
        </p:nvSpPr>
        <p:spPr bwMode="auto">
          <a:xfrm>
            <a:off x="1863271" y="1916832"/>
            <a:ext cx="936104" cy="432048"/>
          </a:xfrm>
          <a:prstGeom prst="rect">
            <a:avLst/>
          </a:prstGeom>
          <a:solidFill>
            <a:srgbClr val="00B0F0"/>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en-US" altLang="zh-CN"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rPr>
              <a:t>SQL2MR</a:t>
            </a:r>
            <a:endParaRPr kumimoji="0" lang="zh-CN" altLang="en-US"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cxnSp>
        <p:nvCxnSpPr>
          <p:cNvPr id="6" name="直接箭头连接符 5"/>
          <p:cNvCxnSpPr>
            <a:stCxn id="14" idx="3"/>
            <a:endCxn id="4" idx="1"/>
          </p:cNvCxnSpPr>
          <p:nvPr/>
        </p:nvCxnSpPr>
        <p:spPr bwMode="auto">
          <a:xfrm>
            <a:off x="1072431" y="2132856"/>
            <a:ext cx="790840" cy="0"/>
          </a:xfrm>
          <a:prstGeom prst="straightConnector1">
            <a:avLst/>
          </a:prstGeom>
          <a:ln>
            <a:solidFill>
              <a:srgbClr val="FF0000"/>
            </a:solidFill>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827584" y="1700808"/>
            <a:ext cx="1080120" cy="276999"/>
          </a:xfrm>
          <a:prstGeom prst="rect">
            <a:avLst/>
          </a:prstGeom>
          <a:noFill/>
        </p:spPr>
        <p:txBody>
          <a:bodyPr wrap="square" rtlCol="0">
            <a:spAutoFit/>
          </a:bodyPr>
          <a:lstStyle/>
          <a:p>
            <a:r>
              <a:rPr lang="en-US" altLang="zh-CN" sz="1200" dirty="0" smtClean="0"/>
              <a:t>submit </a:t>
            </a:r>
            <a:r>
              <a:rPr lang="en-US" altLang="zh-CN" sz="1200" dirty="0" err="1" smtClean="0"/>
              <a:t>sql</a:t>
            </a:r>
            <a:endParaRPr lang="zh-CN" altLang="en-US" sz="1200" dirty="0"/>
          </a:p>
        </p:txBody>
      </p:sp>
      <p:cxnSp>
        <p:nvCxnSpPr>
          <p:cNvPr id="11" name="直接箭头连接符 10"/>
          <p:cNvCxnSpPr>
            <a:stCxn id="4" idx="3"/>
          </p:cNvCxnSpPr>
          <p:nvPr/>
        </p:nvCxnSpPr>
        <p:spPr bwMode="auto">
          <a:xfrm>
            <a:off x="2799375" y="2132856"/>
            <a:ext cx="1124553" cy="0"/>
          </a:xfrm>
          <a:prstGeom prst="straightConnector1">
            <a:avLst/>
          </a:prstGeom>
          <a:ln>
            <a:solidFill>
              <a:srgbClr val="FF0000"/>
            </a:solidFill>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矩形 13"/>
          <p:cNvSpPr/>
          <p:nvPr/>
        </p:nvSpPr>
        <p:spPr bwMode="auto">
          <a:xfrm>
            <a:off x="316855" y="1916832"/>
            <a:ext cx="755576" cy="432048"/>
          </a:xfrm>
          <a:prstGeom prst="rect">
            <a:avLst/>
          </a:prstGeom>
          <a:solidFill>
            <a:srgbClr val="00B0F0"/>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rPr>
              <a:t>beeline</a:t>
            </a:r>
            <a:endParaRPr kumimoji="0" lang="zh-CN" altLang="en-US"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sp>
        <p:nvSpPr>
          <p:cNvPr id="18" name="矩形 17"/>
          <p:cNvSpPr/>
          <p:nvPr/>
        </p:nvSpPr>
        <p:spPr bwMode="auto">
          <a:xfrm>
            <a:off x="971600" y="3356992"/>
            <a:ext cx="1512168" cy="432048"/>
          </a:xfrm>
          <a:prstGeom prst="rect">
            <a:avLst/>
          </a:prstGeom>
          <a:solidFill>
            <a:srgbClr val="00B0F0"/>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1400" dirty="0" smtClean="0">
                <a:solidFill>
                  <a:schemeClr val="bg1"/>
                </a:solidFill>
                <a:latin typeface="Arial" panose="020B0604020202020204" pitchFamily="34" charset="0"/>
                <a:ea typeface="宋体" panose="02010600030101010101" pitchFamily="2" charset="-122"/>
              </a:rPr>
              <a:t>命令</a:t>
            </a:r>
            <a:r>
              <a:rPr lang="en-US" altLang="zh-CN" sz="1400" dirty="0" err="1" smtClean="0">
                <a:solidFill>
                  <a:schemeClr val="bg1"/>
                </a:solidFill>
                <a:latin typeface="Arial" panose="020B0604020202020204" pitchFamily="34" charset="0"/>
                <a:ea typeface="宋体" panose="02010600030101010101" pitchFamily="2" charset="-122"/>
              </a:rPr>
              <a:t>h</a:t>
            </a:r>
            <a:r>
              <a:rPr kumimoji="0" lang="en-US" altLang="zh-CN" sz="1400" b="0" i="0" u="none" strike="noStrike" cap="none" normalizeH="0" baseline="0" dirty="0" err="1" smtClean="0">
                <a:ln>
                  <a:noFill/>
                </a:ln>
                <a:solidFill>
                  <a:schemeClr val="bg1"/>
                </a:solidFill>
                <a:effectLst/>
                <a:latin typeface="Arial" panose="020B0604020202020204" pitchFamily="34" charset="0"/>
                <a:ea typeface="宋体" panose="02010600030101010101" pitchFamily="2" charset="-122"/>
              </a:rPr>
              <a:t>adoop</a:t>
            </a:r>
            <a:r>
              <a:rPr kumimoji="0" lang="en-US" altLang="zh-CN"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rPr>
              <a:t> jar</a:t>
            </a:r>
            <a:endParaRPr kumimoji="0" lang="zh-CN" altLang="en-US" sz="1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cxnSp>
        <p:nvCxnSpPr>
          <p:cNvPr id="22" name="直接箭头连接符 21"/>
          <p:cNvCxnSpPr>
            <a:stCxn id="18" idx="3"/>
          </p:cNvCxnSpPr>
          <p:nvPr/>
        </p:nvCxnSpPr>
        <p:spPr bwMode="auto">
          <a:xfrm flipV="1">
            <a:off x="2483768" y="2564904"/>
            <a:ext cx="2808312" cy="1008112"/>
          </a:xfrm>
          <a:prstGeom prst="straightConnector1">
            <a:avLst/>
          </a:prstGeom>
          <a:ln>
            <a:solidFill>
              <a:srgbClr val="FF0000"/>
            </a:solidFill>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2699792" y="1052736"/>
            <a:ext cx="1224136" cy="369332"/>
          </a:xfrm>
          <a:prstGeom prst="rect">
            <a:avLst/>
          </a:prstGeom>
          <a:noFill/>
        </p:spPr>
        <p:txBody>
          <a:bodyPr wrap="square" rtlCol="0">
            <a:spAutoFit/>
          </a:bodyPr>
          <a:lstStyle/>
          <a:p>
            <a:r>
              <a:rPr lang="en-US" altLang="zh-CN" dirty="0" err="1" smtClean="0"/>
              <a:t>hiveserver</a:t>
            </a:r>
            <a:endParaRPr lang="zh-CN" altLang="en-US" dirty="0"/>
          </a:p>
        </p:txBody>
      </p:sp>
      <p:sp>
        <p:nvSpPr>
          <p:cNvPr id="28" name="矩形 27"/>
          <p:cNvSpPr/>
          <p:nvPr/>
        </p:nvSpPr>
        <p:spPr bwMode="auto">
          <a:xfrm>
            <a:off x="5220072" y="1196752"/>
            <a:ext cx="3816424" cy="5616624"/>
          </a:xfrm>
          <a:prstGeom prst="rect">
            <a:avLst/>
          </a:prstGeom>
          <a:solidFill>
            <a:schemeClr val="accent1">
              <a:lumMod val="75000"/>
              <a:alpha val="1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TextBox 28"/>
          <p:cNvSpPr txBox="1"/>
          <p:nvPr/>
        </p:nvSpPr>
        <p:spPr>
          <a:xfrm>
            <a:off x="6804248" y="1340768"/>
            <a:ext cx="1152128" cy="369332"/>
          </a:xfrm>
          <a:prstGeom prst="rect">
            <a:avLst/>
          </a:prstGeom>
          <a:noFill/>
        </p:spPr>
        <p:txBody>
          <a:bodyPr wrap="square" rtlCol="0">
            <a:spAutoFit/>
          </a:bodyPr>
          <a:lstStyle/>
          <a:p>
            <a:r>
              <a:rPr lang="en-US" altLang="zh-CN" dirty="0" smtClean="0"/>
              <a:t>Yarn</a:t>
            </a:r>
            <a:endParaRPr lang="zh-CN" altLang="en-US" dirty="0"/>
          </a:p>
        </p:txBody>
      </p:sp>
      <p:sp>
        <p:nvSpPr>
          <p:cNvPr id="25" name="矩形 24"/>
          <p:cNvSpPr/>
          <p:nvPr/>
        </p:nvSpPr>
        <p:spPr bwMode="auto">
          <a:xfrm>
            <a:off x="1691680" y="980728"/>
            <a:ext cx="3240360" cy="1656184"/>
          </a:xfrm>
          <a:prstGeom prst="rect">
            <a:avLst/>
          </a:prstGeom>
          <a:solidFill>
            <a:schemeClr val="accent1">
              <a:lumMod val="75000"/>
              <a:alpha val="2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Rectangle 2"/>
          <p:cNvSpPr>
            <a:spLocks noGrp="1" noChangeArrowheads="1"/>
          </p:cNvSpPr>
          <p:nvPr>
            <p:ph type="title"/>
          </p:nvPr>
        </p:nvSpPr>
        <p:spPr>
          <a:xfrm>
            <a:off x="323528" y="188640"/>
            <a:ext cx="7632700" cy="871537"/>
          </a:xfrm>
        </p:spPr>
        <p:txBody>
          <a:bodyPr/>
          <a:lstStyle/>
          <a:p>
            <a:pPr eaLnBrk="1" hangingPunct="1"/>
            <a:r>
              <a:rPr lang="zh-CN" altLang="en-US" dirty="0" smtClean="0"/>
              <a:t>流程概述</a:t>
            </a:r>
            <a:endParaRPr lang="zh-CN" altLang="en-US" dirty="0" smtClean="0"/>
          </a:p>
        </p:txBody>
      </p:sp>
    </p:spTree>
  </p:cSld>
  <p:clrMapOvr>
    <a:masterClrMapping/>
  </p:clrMapOvr>
  <p:transition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id </a:t>
            </a:r>
            <a:r>
              <a:rPr lang="zh-CN" altLang="en-US" dirty="0" smtClean="0"/>
              <a:t>和</a:t>
            </a:r>
            <a:r>
              <a:rPr lang="en-US" altLang="zh-CN" dirty="0" smtClean="0"/>
              <a:t>job id</a:t>
            </a:r>
            <a:endParaRPr lang="zh-CN" altLang="en-US" dirty="0"/>
          </a:p>
        </p:txBody>
      </p:sp>
      <p:pic>
        <p:nvPicPr>
          <p:cNvPr id="3074" name="Picture 2"/>
          <p:cNvPicPr>
            <a:picLocks noChangeAspect="1" noChangeArrowheads="1"/>
          </p:cNvPicPr>
          <p:nvPr/>
        </p:nvPicPr>
        <p:blipFill>
          <a:blip r:embed="rId1" cstate="print"/>
          <a:srcRect/>
          <a:stretch>
            <a:fillRect/>
          </a:stretch>
        </p:blipFill>
        <p:spPr bwMode="auto">
          <a:xfrm>
            <a:off x="1115616" y="1556792"/>
            <a:ext cx="2952328" cy="247650"/>
          </a:xfrm>
          <a:prstGeom prst="rect">
            <a:avLst/>
          </a:prstGeom>
          <a:noFill/>
          <a:ln w="9525">
            <a:noFill/>
            <a:miter lim="800000"/>
            <a:headEnd/>
            <a:tailEnd/>
          </a:ln>
        </p:spPr>
      </p:pic>
      <p:pic>
        <p:nvPicPr>
          <p:cNvPr id="3075" name="Picture 3"/>
          <p:cNvPicPr>
            <a:picLocks noChangeAspect="1" noChangeArrowheads="1"/>
          </p:cNvPicPr>
          <p:nvPr/>
        </p:nvPicPr>
        <p:blipFill>
          <a:blip r:embed="rId2" cstate="print"/>
          <a:srcRect/>
          <a:stretch>
            <a:fillRect/>
          </a:stretch>
        </p:blipFill>
        <p:spPr bwMode="auto">
          <a:xfrm>
            <a:off x="1043608" y="1916832"/>
            <a:ext cx="2736304" cy="219075"/>
          </a:xfrm>
          <a:prstGeom prst="rect">
            <a:avLst/>
          </a:prstGeom>
          <a:noFill/>
          <a:ln w="9525">
            <a:noFill/>
            <a:miter lim="800000"/>
            <a:headEnd/>
            <a:tailEnd/>
          </a:ln>
        </p:spPr>
      </p:pic>
      <p:sp>
        <p:nvSpPr>
          <p:cNvPr id="6" name="TextBox 5"/>
          <p:cNvSpPr txBox="1"/>
          <p:nvPr/>
        </p:nvSpPr>
        <p:spPr>
          <a:xfrm>
            <a:off x="539552" y="2652916"/>
            <a:ext cx="7416824" cy="1169551"/>
          </a:xfrm>
          <a:prstGeom prst="rect">
            <a:avLst/>
          </a:prstGeom>
          <a:noFill/>
        </p:spPr>
        <p:txBody>
          <a:bodyPr wrap="square" rtlCol="0">
            <a:spAutoFit/>
          </a:bodyPr>
          <a:lstStyle/>
          <a:p>
            <a:r>
              <a:rPr lang="en-US" altLang="zh-CN" sz="1400" dirty="0" smtClean="0"/>
              <a:t>.</a:t>
            </a:r>
            <a:r>
              <a:rPr lang="zh-CN" altLang="en-US" sz="1400" dirty="0" smtClean="0"/>
              <a:t>同一个任务， </a:t>
            </a:r>
            <a:r>
              <a:rPr lang="en-US" altLang="zh-CN" sz="1400" dirty="0" smtClean="0"/>
              <a:t>application id </a:t>
            </a:r>
            <a:r>
              <a:rPr lang="zh-CN" altLang="en-US" sz="1400" dirty="0" smtClean="0"/>
              <a:t>与</a:t>
            </a:r>
            <a:r>
              <a:rPr lang="en-US" altLang="zh-CN" sz="1400" dirty="0" smtClean="0"/>
              <a:t>job id</a:t>
            </a:r>
            <a:r>
              <a:rPr lang="zh-CN" altLang="en-US" sz="1400" dirty="0" smtClean="0"/>
              <a:t>相同。 </a:t>
            </a:r>
            <a:endParaRPr lang="en-US" altLang="zh-CN" sz="1400" dirty="0" smtClean="0"/>
          </a:p>
          <a:p>
            <a:r>
              <a:rPr lang="en-US" altLang="zh-CN" sz="1400" dirty="0" smtClean="0"/>
              <a:t>       Application</a:t>
            </a:r>
            <a:r>
              <a:rPr lang="zh-CN" altLang="en-US" sz="1400" dirty="0" smtClean="0"/>
              <a:t>是</a:t>
            </a:r>
            <a:r>
              <a:rPr lang="en-US" altLang="zh-CN" sz="1400" dirty="0" smtClean="0"/>
              <a:t>yarn</a:t>
            </a:r>
            <a:r>
              <a:rPr lang="zh-CN" altLang="en-US" sz="1400" dirty="0" smtClean="0"/>
              <a:t>中的对任务的命名；</a:t>
            </a:r>
            <a:r>
              <a:rPr lang="en-US" altLang="zh-CN" sz="1400" dirty="0" smtClean="0"/>
              <a:t>job</a:t>
            </a:r>
            <a:r>
              <a:rPr lang="zh-CN" altLang="en-US" sz="1400" dirty="0" smtClean="0"/>
              <a:t>是按</a:t>
            </a:r>
            <a:r>
              <a:rPr lang="en-US" altLang="zh-CN" sz="1400" dirty="0" err="1" smtClean="0"/>
              <a:t>Mapreduce</a:t>
            </a:r>
            <a:r>
              <a:rPr lang="zh-CN" altLang="en-US" sz="1400" dirty="0" smtClean="0"/>
              <a:t>框架对任务的命令</a:t>
            </a:r>
            <a:r>
              <a:rPr lang="en-US" altLang="zh-CN" sz="1400" dirty="0" smtClean="0"/>
              <a:t> </a:t>
            </a:r>
            <a:endParaRPr lang="en-US" altLang="zh-CN" sz="1400" dirty="0" smtClean="0"/>
          </a:p>
          <a:p>
            <a:endParaRPr lang="en-US" altLang="zh-CN" sz="1400" dirty="0" smtClean="0"/>
          </a:p>
          <a:p>
            <a:r>
              <a:rPr lang="en-US" altLang="zh-CN" sz="1400" dirty="0" smtClean="0"/>
              <a:t>.</a:t>
            </a:r>
            <a:r>
              <a:rPr lang="zh-CN" altLang="en-US" sz="1400" dirty="0" smtClean="0"/>
              <a:t>第</a:t>
            </a:r>
            <a:r>
              <a:rPr lang="en-US" altLang="zh-CN" sz="1400" dirty="0" smtClean="0"/>
              <a:t>1</a:t>
            </a:r>
            <a:r>
              <a:rPr lang="zh-CN" altLang="en-US" sz="1400" dirty="0" smtClean="0"/>
              <a:t>部分：长时间不变。过一段时间，再以最新的时间替换</a:t>
            </a:r>
            <a:endParaRPr lang="en-US" altLang="zh-CN" sz="1400" dirty="0" smtClean="0"/>
          </a:p>
          <a:p>
            <a:r>
              <a:rPr lang="en-US" altLang="zh-CN" sz="1400" dirty="0" smtClean="0"/>
              <a:t>.</a:t>
            </a:r>
            <a:r>
              <a:rPr lang="zh-CN" altLang="en-US" sz="1400" dirty="0" smtClean="0"/>
              <a:t>第</a:t>
            </a:r>
            <a:r>
              <a:rPr lang="en-US" altLang="zh-CN" sz="1400" dirty="0" smtClean="0"/>
              <a:t>2</a:t>
            </a:r>
            <a:r>
              <a:rPr lang="zh-CN" altLang="en-US" sz="1400" dirty="0" smtClean="0"/>
              <a:t>部分</a:t>
            </a:r>
            <a:r>
              <a:rPr lang="en-US" altLang="zh-CN" sz="1400" dirty="0" smtClean="0"/>
              <a:t>+</a:t>
            </a:r>
            <a:r>
              <a:rPr lang="zh-CN" altLang="en-US" sz="1400" dirty="0" smtClean="0"/>
              <a:t>第</a:t>
            </a:r>
            <a:r>
              <a:rPr lang="en-US" altLang="zh-CN" sz="1400" dirty="0" smtClean="0"/>
              <a:t>3</a:t>
            </a:r>
            <a:r>
              <a:rPr lang="zh-CN" altLang="en-US" sz="1400" dirty="0" smtClean="0"/>
              <a:t>部分：一直增加。</a:t>
            </a:r>
            <a:endParaRPr lang="zh-CN" altLang="en-US" sz="1400" dirty="0"/>
          </a:p>
        </p:txBody>
      </p:sp>
      <p:cxnSp>
        <p:nvCxnSpPr>
          <p:cNvPr id="8" name="直接连接符 7"/>
          <p:cNvCxnSpPr/>
          <p:nvPr/>
        </p:nvCxnSpPr>
        <p:spPr bwMode="auto">
          <a:xfrm>
            <a:off x="1619672" y="2276872"/>
            <a:ext cx="1296144" cy="0"/>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a:off x="3116600" y="2276872"/>
            <a:ext cx="288032" cy="0"/>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3472448" y="2276872"/>
            <a:ext cx="288032" cy="0"/>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bwMode="auto">
          <a:xfrm>
            <a:off x="3419872" y="1772816"/>
            <a:ext cx="0" cy="792088"/>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bwMode="auto">
          <a:xfrm>
            <a:off x="2987824" y="1844824"/>
            <a:ext cx="0" cy="648072"/>
          </a:xfrm>
          <a:prstGeom prst="line">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483768" y="2348880"/>
            <a:ext cx="2016224" cy="307777"/>
          </a:xfrm>
          <a:prstGeom prst="rect">
            <a:avLst/>
          </a:prstGeom>
          <a:noFill/>
        </p:spPr>
        <p:txBody>
          <a:bodyPr wrap="square" rtlCol="0">
            <a:spAutoFit/>
          </a:bodyPr>
          <a:lstStyle/>
          <a:p>
            <a:r>
              <a:rPr lang="en-US" altLang="zh-CN" sz="1400" dirty="0" smtClean="0"/>
              <a:t>1             2       3</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9552" y="44624"/>
            <a:ext cx="7632700" cy="871537"/>
          </a:xfrm>
        </p:spPr>
        <p:txBody>
          <a:bodyPr/>
          <a:lstStyle/>
          <a:p>
            <a:pPr eaLnBrk="1" hangingPunct="1"/>
            <a:r>
              <a:rPr lang="zh-CN" altLang="en-US" dirty="0" smtClean="0"/>
              <a:t>执行过程中文件在哪里</a:t>
            </a:r>
            <a:endParaRPr lang="zh-CN" altLang="en-US" dirty="0" smtClean="0"/>
          </a:p>
        </p:txBody>
      </p:sp>
      <p:pic>
        <p:nvPicPr>
          <p:cNvPr id="2050" name="Picture 2"/>
          <p:cNvPicPr>
            <a:picLocks noChangeAspect="1" noChangeArrowheads="1"/>
          </p:cNvPicPr>
          <p:nvPr/>
        </p:nvPicPr>
        <p:blipFill>
          <a:blip r:embed="rId1" cstate="print"/>
          <a:srcRect/>
          <a:stretch>
            <a:fillRect/>
          </a:stretch>
        </p:blipFill>
        <p:spPr bwMode="auto">
          <a:xfrm>
            <a:off x="5508104" y="3851895"/>
            <a:ext cx="4341515" cy="657225"/>
          </a:xfrm>
          <a:prstGeom prst="rect">
            <a:avLst/>
          </a:prstGeom>
          <a:noFill/>
          <a:ln w="9525">
            <a:noFill/>
            <a:miter lim="800000"/>
            <a:headEnd/>
            <a:tailEnd/>
          </a:ln>
        </p:spPr>
      </p:pic>
      <p:sp>
        <p:nvSpPr>
          <p:cNvPr id="9" name="矩形 8"/>
          <p:cNvSpPr/>
          <p:nvPr/>
        </p:nvSpPr>
        <p:spPr bwMode="auto">
          <a:xfrm>
            <a:off x="395536" y="2492896"/>
            <a:ext cx="4248472" cy="792088"/>
          </a:xfrm>
          <a:prstGeom prst="rect">
            <a:avLst/>
          </a:prstGeom>
          <a:solidFill>
            <a:schemeClr val="accent1">
              <a:lumMod val="7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tmp</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hadoop</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-yarn/staging/FI</a:t>
            </a: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用户名</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staging/</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job</a:t>
            </a:r>
            <a:r>
              <a:rPr lang="zh-CN" altLang="en-US" dirty="0" smtClean="0">
                <a:latin typeface="Arial" panose="020B0604020202020204" pitchFamily="34" charset="0"/>
                <a:ea typeface="宋体" panose="02010600030101010101" pitchFamily="2" charset="-122"/>
              </a:rPr>
              <a:t>的</a:t>
            </a:r>
            <a:r>
              <a:rPr lang="en-US" altLang="zh-CN" dirty="0" smtClean="0">
                <a:latin typeface="Arial" panose="020B0604020202020204" pitchFamily="34" charset="0"/>
                <a:ea typeface="宋体" panose="02010600030101010101" pitchFamily="2" charset="-122"/>
              </a:rPr>
              <a:t>ID</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6804248" y="1988840"/>
            <a:ext cx="2160240" cy="504056"/>
          </a:xfrm>
          <a:prstGeom prst="rect">
            <a:avLst/>
          </a:prstGeom>
          <a:solidFill>
            <a:schemeClr val="accent1">
              <a:lumMod val="7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tmp</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/hive-scratch</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467544" y="4797152"/>
            <a:ext cx="4248472" cy="792088"/>
          </a:xfrm>
          <a:prstGeom prst="rect">
            <a:avLst/>
          </a:prstGeom>
          <a:solidFill>
            <a:schemeClr val="accent1">
              <a:lumMod val="7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mr</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-history/done/2017/03/20/000***</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6876256" y="2996952"/>
            <a:ext cx="2160240" cy="504056"/>
          </a:xfrm>
          <a:prstGeom prst="rect">
            <a:avLst/>
          </a:prstGeom>
          <a:solidFill>
            <a:schemeClr val="accent1">
              <a:lumMod val="7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tmp</a:t>
            </a: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/logs/</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p:nvPr/>
        </p:nvCxnSpPr>
        <p:spPr bwMode="auto">
          <a:xfrm>
            <a:off x="2339752" y="1495832"/>
            <a:ext cx="0" cy="1008112"/>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bwMode="auto">
          <a:xfrm>
            <a:off x="2267744" y="3284984"/>
            <a:ext cx="0" cy="151216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9" idx="3"/>
            <a:endCxn id="10" idx="1"/>
          </p:cNvCxnSpPr>
          <p:nvPr/>
        </p:nvCxnSpPr>
        <p:spPr bwMode="auto">
          <a:xfrm flipV="1">
            <a:off x="4644008" y="2240868"/>
            <a:ext cx="2160240" cy="648072"/>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9"/>
          <p:cNvCxnSpPr>
            <a:stCxn id="9" idx="3"/>
            <a:endCxn id="12" idx="1"/>
          </p:cNvCxnSpPr>
          <p:nvPr/>
        </p:nvCxnSpPr>
        <p:spPr bwMode="auto">
          <a:xfrm>
            <a:off x="4644008" y="2888940"/>
            <a:ext cx="2232248" cy="360040"/>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21"/>
          <p:cNvCxnSpPr>
            <a:stCxn id="9" idx="3"/>
            <a:endCxn id="2050" idx="1"/>
          </p:cNvCxnSpPr>
          <p:nvPr/>
        </p:nvCxnSpPr>
        <p:spPr bwMode="auto">
          <a:xfrm>
            <a:off x="4644008" y="2888940"/>
            <a:ext cx="864096" cy="1291568"/>
          </a:xfrm>
          <a:prstGeom prst="straightConnector1">
            <a:avLst/>
          </a:prstGeom>
          <a:ln>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2339752" y="1825079"/>
            <a:ext cx="2232248" cy="307777"/>
          </a:xfrm>
          <a:prstGeom prst="rect">
            <a:avLst/>
          </a:prstGeom>
          <a:noFill/>
        </p:spPr>
        <p:txBody>
          <a:bodyPr wrap="square" rtlCol="0">
            <a:spAutoFit/>
          </a:bodyPr>
          <a:lstStyle/>
          <a:p>
            <a:r>
              <a:rPr lang="zh-CN" altLang="en-US" sz="1400" dirty="0" smtClean="0"/>
              <a:t>提交到</a:t>
            </a:r>
            <a:r>
              <a:rPr lang="en-US" altLang="zh-CN" sz="1400" dirty="0" smtClean="0"/>
              <a:t>yarn</a:t>
            </a:r>
            <a:r>
              <a:rPr lang="zh-CN" altLang="en-US" sz="1400" dirty="0" smtClean="0"/>
              <a:t>中的任务</a:t>
            </a:r>
            <a:endParaRPr lang="zh-CN" altLang="en-US" sz="1400" dirty="0"/>
          </a:p>
        </p:txBody>
      </p:sp>
      <p:sp>
        <p:nvSpPr>
          <p:cNvPr id="24" name="TextBox 23"/>
          <p:cNvSpPr txBox="1"/>
          <p:nvPr/>
        </p:nvSpPr>
        <p:spPr>
          <a:xfrm>
            <a:off x="4860032" y="2060848"/>
            <a:ext cx="2232248" cy="307777"/>
          </a:xfrm>
          <a:prstGeom prst="rect">
            <a:avLst/>
          </a:prstGeom>
          <a:noFill/>
        </p:spPr>
        <p:txBody>
          <a:bodyPr wrap="square" rtlCol="0">
            <a:spAutoFit/>
          </a:bodyPr>
          <a:lstStyle/>
          <a:p>
            <a:r>
              <a:rPr lang="en-US" altLang="zh-CN" sz="1400" dirty="0" smtClean="0"/>
              <a:t>map</a:t>
            </a:r>
            <a:r>
              <a:rPr lang="zh-CN" altLang="en-US" sz="1400" dirty="0" smtClean="0"/>
              <a:t>和</a:t>
            </a:r>
            <a:r>
              <a:rPr lang="en-US" altLang="zh-CN" sz="1400" dirty="0" smtClean="0"/>
              <a:t>reduce</a:t>
            </a:r>
            <a:r>
              <a:rPr lang="zh-CN" altLang="en-US" sz="1400" dirty="0" smtClean="0"/>
              <a:t>的中间数据</a:t>
            </a:r>
            <a:endParaRPr lang="zh-CN" altLang="en-US" sz="1400" dirty="0"/>
          </a:p>
        </p:txBody>
      </p:sp>
      <p:sp>
        <p:nvSpPr>
          <p:cNvPr id="25" name="TextBox 24"/>
          <p:cNvSpPr txBox="1"/>
          <p:nvPr/>
        </p:nvSpPr>
        <p:spPr>
          <a:xfrm>
            <a:off x="5220072" y="2780928"/>
            <a:ext cx="1152128" cy="307777"/>
          </a:xfrm>
          <a:prstGeom prst="rect">
            <a:avLst/>
          </a:prstGeom>
          <a:noFill/>
        </p:spPr>
        <p:txBody>
          <a:bodyPr wrap="square" rtlCol="0">
            <a:spAutoFit/>
          </a:bodyPr>
          <a:lstStyle/>
          <a:p>
            <a:r>
              <a:rPr lang="zh-CN" altLang="en-US" sz="1400" dirty="0" smtClean="0"/>
              <a:t>运行日志</a:t>
            </a:r>
            <a:endParaRPr lang="zh-CN" altLang="en-US" sz="1400" dirty="0"/>
          </a:p>
        </p:txBody>
      </p:sp>
      <p:sp>
        <p:nvSpPr>
          <p:cNvPr id="26" name="TextBox 25"/>
          <p:cNvSpPr txBox="1"/>
          <p:nvPr/>
        </p:nvSpPr>
        <p:spPr>
          <a:xfrm>
            <a:off x="5148064" y="3501008"/>
            <a:ext cx="3995936" cy="307777"/>
          </a:xfrm>
          <a:prstGeom prst="rect">
            <a:avLst/>
          </a:prstGeom>
          <a:noFill/>
        </p:spPr>
        <p:txBody>
          <a:bodyPr wrap="square" rtlCol="0">
            <a:spAutoFit/>
          </a:bodyPr>
          <a:lstStyle/>
          <a:p>
            <a:r>
              <a:rPr lang="zh-CN" altLang="en-US" sz="1400" dirty="0" smtClean="0"/>
              <a:t>回传到</a:t>
            </a:r>
            <a:r>
              <a:rPr lang="en-US" altLang="zh-CN" sz="1400" dirty="0" err="1" smtClean="0"/>
              <a:t>hiveserver</a:t>
            </a:r>
            <a:r>
              <a:rPr lang="zh-CN" altLang="en-US" sz="1400" dirty="0" smtClean="0"/>
              <a:t>显示给客户端的任务进度信息</a:t>
            </a:r>
            <a:endParaRPr lang="zh-CN" altLang="en-US" sz="1400" dirty="0"/>
          </a:p>
        </p:txBody>
      </p:sp>
      <p:sp>
        <p:nvSpPr>
          <p:cNvPr id="27" name="TextBox 26"/>
          <p:cNvSpPr txBox="1"/>
          <p:nvPr/>
        </p:nvSpPr>
        <p:spPr>
          <a:xfrm>
            <a:off x="2267744" y="4221088"/>
            <a:ext cx="2448272" cy="738664"/>
          </a:xfrm>
          <a:prstGeom prst="rect">
            <a:avLst/>
          </a:prstGeom>
          <a:noFill/>
        </p:spPr>
        <p:txBody>
          <a:bodyPr wrap="square" rtlCol="0">
            <a:spAutoFit/>
          </a:bodyPr>
          <a:lstStyle/>
          <a:p>
            <a:r>
              <a:rPr lang="zh-CN" altLang="en-US" sz="1400" dirty="0" smtClean="0"/>
              <a:t>正常运行结束</a:t>
            </a:r>
            <a:r>
              <a:rPr lang="en-US" altLang="zh-CN" sz="1400" dirty="0" smtClean="0"/>
              <a:t>,</a:t>
            </a:r>
            <a:r>
              <a:rPr lang="zh-CN" altLang="en-US" sz="1400" dirty="0" smtClean="0"/>
              <a:t>过一段时间，</a:t>
            </a:r>
            <a:r>
              <a:rPr lang="en-US" altLang="zh-CN" sz="1400" dirty="0" smtClean="0"/>
              <a:t> job.xml + </a:t>
            </a:r>
            <a:r>
              <a:rPr lang="zh-CN" altLang="en-US" sz="1400" dirty="0" smtClean="0"/>
              <a:t>运行统计数据， 移到</a:t>
            </a:r>
            <a:endParaRPr lang="zh-CN" altLang="en-US" sz="1400" dirty="0"/>
          </a:p>
        </p:txBody>
      </p:sp>
      <p:sp>
        <p:nvSpPr>
          <p:cNvPr id="36" name="矩形 35"/>
          <p:cNvSpPr/>
          <p:nvPr/>
        </p:nvSpPr>
        <p:spPr bwMode="auto">
          <a:xfrm>
            <a:off x="611560" y="3284984"/>
            <a:ext cx="720080" cy="43204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7" name="TextBox 36"/>
          <p:cNvSpPr txBox="1"/>
          <p:nvPr/>
        </p:nvSpPr>
        <p:spPr>
          <a:xfrm>
            <a:off x="0" y="3861048"/>
            <a:ext cx="1907704" cy="307777"/>
          </a:xfrm>
          <a:prstGeom prst="rect">
            <a:avLst/>
          </a:prstGeom>
          <a:noFill/>
        </p:spPr>
        <p:txBody>
          <a:bodyPr wrap="square" rtlCol="0">
            <a:spAutoFit/>
          </a:bodyPr>
          <a:lstStyle/>
          <a:p>
            <a:r>
              <a:rPr lang="zh-CN" altLang="en-US" sz="1400" dirty="0" smtClean="0"/>
              <a:t>任务</a:t>
            </a:r>
            <a:r>
              <a:rPr lang="en-US" altLang="zh-CN" sz="1400" dirty="0" smtClean="0"/>
              <a:t>AM</a:t>
            </a:r>
            <a:r>
              <a:rPr lang="zh-CN" altLang="en-US" sz="1400" dirty="0" smtClean="0"/>
              <a:t>异常</a:t>
            </a:r>
            <a:r>
              <a:rPr lang="en-US" altLang="zh-CN" sz="1400" dirty="0" smtClean="0"/>
              <a:t>,</a:t>
            </a:r>
            <a:r>
              <a:rPr lang="zh-CN" altLang="en-US" sz="1400" dirty="0" smtClean="0"/>
              <a:t>则留下</a:t>
            </a:r>
            <a:endParaRPr lang="zh-CN" altLang="en-US" sz="1400" dirty="0"/>
          </a:p>
        </p:txBody>
      </p:sp>
      <p:sp>
        <p:nvSpPr>
          <p:cNvPr id="38" name="矩形 37"/>
          <p:cNvSpPr/>
          <p:nvPr/>
        </p:nvSpPr>
        <p:spPr bwMode="auto">
          <a:xfrm>
            <a:off x="3995936" y="692696"/>
            <a:ext cx="1080120" cy="288032"/>
          </a:xfrm>
          <a:prstGeom prst="rect">
            <a:avLst/>
          </a:prstGeom>
          <a:solidFill>
            <a:schemeClr val="accent1">
              <a:lumMod val="75000"/>
            </a:schemeClr>
          </a:solid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TextBox 38"/>
          <p:cNvSpPr txBox="1"/>
          <p:nvPr/>
        </p:nvSpPr>
        <p:spPr>
          <a:xfrm>
            <a:off x="5148064" y="692696"/>
            <a:ext cx="1944216" cy="307777"/>
          </a:xfrm>
          <a:prstGeom prst="rect">
            <a:avLst/>
          </a:prstGeom>
          <a:noFill/>
        </p:spPr>
        <p:txBody>
          <a:bodyPr wrap="square" rtlCol="0">
            <a:spAutoFit/>
          </a:bodyPr>
          <a:lstStyle/>
          <a:p>
            <a:r>
              <a:rPr lang="zh-CN" altLang="en-US" sz="1400" dirty="0" smtClean="0"/>
              <a:t>指</a:t>
            </a:r>
            <a:r>
              <a:rPr lang="en-US" altLang="zh-CN" sz="1400" dirty="0" smtClean="0"/>
              <a:t>HDFS</a:t>
            </a:r>
            <a:r>
              <a:rPr lang="zh-CN" altLang="en-US" sz="1400" dirty="0" smtClean="0"/>
              <a:t>目录</a:t>
            </a:r>
            <a:endParaRPr lang="zh-CN" altLang="en-US" sz="1400" dirty="0"/>
          </a:p>
        </p:txBody>
      </p:sp>
    </p:spTree>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panose="020B0604020202020204" pitchFamily="34" charset="0"/>
                <a:ea typeface="宋体" panose="02010600030101010101" pitchFamily="2" charset="-122"/>
              </a:rPr>
              <a:t>/</a:t>
            </a:r>
            <a:r>
              <a:rPr lang="en-US" altLang="zh-CN" b="0" dirty="0" err="1" smtClean="0">
                <a:solidFill>
                  <a:schemeClr val="tx1"/>
                </a:solidFill>
                <a:latin typeface="Arial" panose="020B0604020202020204" pitchFamily="34" charset="0"/>
                <a:ea typeface="宋体" panose="02010600030101010101" pitchFamily="2" charset="-122"/>
              </a:rPr>
              <a:t>tmp</a:t>
            </a:r>
            <a:r>
              <a:rPr lang="en-US" altLang="zh-CN" b="0" dirty="0" smtClean="0">
                <a:solidFill>
                  <a:schemeClr val="tx1"/>
                </a:solidFill>
                <a:latin typeface="Arial" panose="020B0604020202020204" pitchFamily="34" charset="0"/>
                <a:ea typeface="宋体" panose="02010600030101010101" pitchFamily="2" charset="-122"/>
              </a:rPr>
              <a:t>/</a:t>
            </a:r>
            <a:r>
              <a:rPr lang="en-US" altLang="zh-CN" b="0" dirty="0" err="1" smtClean="0">
                <a:solidFill>
                  <a:schemeClr val="tx1"/>
                </a:solidFill>
                <a:latin typeface="Arial" panose="020B0604020202020204" pitchFamily="34" charset="0"/>
                <a:ea typeface="宋体" panose="02010600030101010101" pitchFamily="2" charset="-122"/>
              </a:rPr>
              <a:t>hadoop</a:t>
            </a:r>
            <a:r>
              <a:rPr lang="en-US" altLang="zh-CN" b="0" dirty="0" smtClean="0">
                <a:solidFill>
                  <a:schemeClr val="tx1"/>
                </a:solidFill>
                <a:latin typeface="Arial" panose="020B0604020202020204" pitchFamily="34" charset="0"/>
                <a:ea typeface="宋体" panose="02010600030101010101" pitchFamily="2" charset="-122"/>
              </a:rPr>
              <a:t>-yarn</a:t>
            </a:r>
            <a:br>
              <a:rPr lang="zh-CN" altLang="en-US" b="0" dirty="0" smtClean="0">
                <a:solidFill>
                  <a:schemeClr val="tx1"/>
                </a:solidFill>
                <a:latin typeface="Arial" panose="020B0604020202020204" pitchFamily="34" charset="0"/>
                <a:ea typeface="宋体" panose="02010600030101010101" pitchFamily="2" charset="-122"/>
              </a:rPr>
            </a:br>
            <a:endParaRPr lang="zh-CN" altLang="en-US" dirty="0" smtClean="0"/>
          </a:p>
        </p:txBody>
      </p:sp>
      <p:sp>
        <p:nvSpPr>
          <p:cNvPr id="6" name="TextBox 5"/>
          <p:cNvSpPr txBox="1"/>
          <p:nvPr/>
        </p:nvSpPr>
        <p:spPr>
          <a:xfrm>
            <a:off x="5508104" y="1844824"/>
            <a:ext cx="2448272" cy="307777"/>
          </a:xfrm>
          <a:prstGeom prst="rect">
            <a:avLst/>
          </a:prstGeom>
          <a:noFill/>
        </p:spPr>
        <p:txBody>
          <a:bodyPr wrap="square" rtlCol="0">
            <a:spAutoFit/>
          </a:bodyPr>
          <a:lstStyle/>
          <a:p>
            <a:r>
              <a:rPr lang="en-US" altLang="zh-CN" sz="1400" dirty="0" err="1" smtClean="0"/>
              <a:t>Sql</a:t>
            </a:r>
            <a:r>
              <a:rPr lang="zh-CN" altLang="en-US" sz="1400" dirty="0" smtClean="0"/>
              <a:t>转换后的</a:t>
            </a:r>
            <a:r>
              <a:rPr lang="en-US" altLang="zh-CN" sz="1400" dirty="0" err="1" smtClean="0"/>
              <a:t>mapreduce</a:t>
            </a:r>
            <a:r>
              <a:rPr lang="en-US" altLang="zh-CN" sz="1400" dirty="0" smtClean="0"/>
              <a:t> jar</a:t>
            </a:r>
            <a:r>
              <a:rPr lang="zh-CN" altLang="en-US" sz="1400" dirty="0" smtClean="0"/>
              <a:t>包</a:t>
            </a:r>
            <a:endParaRPr lang="zh-CN" altLang="en-US" sz="1400" dirty="0"/>
          </a:p>
        </p:txBody>
      </p:sp>
      <p:pic>
        <p:nvPicPr>
          <p:cNvPr id="4100" name="Picture 4"/>
          <p:cNvPicPr>
            <a:picLocks noChangeAspect="1" noChangeArrowheads="1"/>
          </p:cNvPicPr>
          <p:nvPr/>
        </p:nvPicPr>
        <p:blipFill>
          <a:blip r:embed="rId1" cstate="print"/>
          <a:srcRect/>
          <a:stretch>
            <a:fillRect/>
          </a:stretch>
        </p:blipFill>
        <p:spPr bwMode="auto">
          <a:xfrm>
            <a:off x="0" y="1124744"/>
            <a:ext cx="5292080" cy="2325557"/>
          </a:xfrm>
          <a:prstGeom prst="rect">
            <a:avLst/>
          </a:prstGeom>
          <a:noFill/>
          <a:ln w="9525">
            <a:noFill/>
            <a:miter lim="800000"/>
            <a:headEnd/>
            <a:tailEnd/>
          </a:ln>
        </p:spPr>
      </p:pic>
      <p:sp>
        <p:nvSpPr>
          <p:cNvPr id="8" name="TextBox 7"/>
          <p:cNvSpPr txBox="1"/>
          <p:nvPr/>
        </p:nvSpPr>
        <p:spPr>
          <a:xfrm>
            <a:off x="5508104" y="2132856"/>
            <a:ext cx="3240360" cy="307777"/>
          </a:xfrm>
          <a:prstGeom prst="rect">
            <a:avLst/>
          </a:prstGeom>
          <a:noFill/>
        </p:spPr>
        <p:txBody>
          <a:bodyPr wrap="square" rtlCol="0">
            <a:spAutoFit/>
          </a:bodyPr>
          <a:lstStyle/>
          <a:p>
            <a:r>
              <a:rPr lang="zh-CN" altLang="en-US" sz="1400" dirty="0" smtClean="0"/>
              <a:t>读取源文件从第*字节到第</a:t>
            </a:r>
            <a:r>
              <a:rPr lang="en-US" altLang="zh-CN" sz="1400" dirty="0" smtClean="0"/>
              <a:t>*</a:t>
            </a:r>
            <a:r>
              <a:rPr lang="zh-CN" altLang="en-US" sz="1400" dirty="0" smtClean="0"/>
              <a:t>字节</a:t>
            </a:r>
            <a:endParaRPr lang="zh-CN" altLang="en-US" sz="1400" dirty="0"/>
          </a:p>
        </p:txBody>
      </p:sp>
      <p:sp>
        <p:nvSpPr>
          <p:cNvPr id="9" name="TextBox 8"/>
          <p:cNvSpPr txBox="1"/>
          <p:nvPr/>
        </p:nvSpPr>
        <p:spPr>
          <a:xfrm>
            <a:off x="5508104" y="2708920"/>
            <a:ext cx="3240360" cy="307777"/>
          </a:xfrm>
          <a:prstGeom prst="rect">
            <a:avLst/>
          </a:prstGeom>
          <a:noFill/>
        </p:spPr>
        <p:txBody>
          <a:bodyPr wrap="square" rtlCol="0">
            <a:spAutoFit/>
          </a:bodyPr>
          <a:lstStyle/>
          <a:p>
            <a:r>
              <a:rPr lang="zh-CN" altLang="en-US" sz="1400" dirty="0" smtClean="0"/>
              <a:t>任务参数</a:t>
            </a:r>
            <a:endParaRPr lang="zh-CN" altLang="en-US" sz="1400" dirty="0"/>
          </a:p>
        </p:txBody>
      </p:sp>
      <p:sp>
        <p:nvSpPr>
          <p:cNvPr id="10" name="TextBox 9"/>
          <p:cNvSpPr txBox="1"/>
          <p:nvPr/>
        </p:nvSpPr>
        <p:spPr>
          <a:xfrm>
            <a:off x="5508104" y="3068960"/>
            <a:ext cx="3240360" cy="307777"/>
          </a:xfrm>
          <a:prstGeom prst="rect">
            <a:avLst/>
          </a:prstGeom>
          <a:noFill/>
        </p:spPr>
        <p:txBody>
          <a:bodyPr wrap="square" rtlCol="0">
            <a:spAutoFit/>
          </a:bodyPr>
          <a:lstStyle/>
          <a:p>
            <a:r>
              <a:rPr lang="zh-CN" altLang="en-US" sz="1400" dirty="0" smtClean="0"/>
              <a:t>需要的</a:t>
            </a:r>
            <a:r>
              <a:rPr lang="en-US" altLang="zh-CN" sz="1400" dirty="0" smtClean="0"/>
              <a:t>jar</a:t>
            </a:r>
            <a:r>
              <a:rPr lang="zh-CN" altLang="en-US" sz="1400" dirty="0" smtClean="0"/>
              <a:t>包</a:t>
            </a:r>
            <a:endParaRPr lang="zh-CN" altLang="en-US" sz="1400" dirty="0"/>
          </a:p>
        </p:txBody>
      </p:sp>
      <p:graphicFrame>
        <p:nvGraphicFramePr>
          <p:cNvPr id="11" name="对象 10"/>
          <p:cNvGraphicFramePr>
            <a:graphicFrameLocks noChangeAspect="1"/>
          </p:cNvGraphicFramePr>
          <p:nvPr/>
        </p:nvGraphicFramePr>
        <p:xfrm>
          <a:off x="3275856" y="3645024"/>
          <a:ext cx="914400" cy="792163"/>
        </p:xfrm>
        <a:graphic>
          <a:graphicData uri="http://schemas.openxmlformats.org/presentationml/2006/ole">
            <mc:AlternateContent xmlns:mc="http://schemas.openxmlformats.org/markup-compatibility/2006">
              <mc:Choice xmlns:v="urn:schemas-microsoft-com:vml" Requires="v">
                <p:oleObj spid="_x0000_s1025" name="包装程序外壳对象" showAsIcon="1" r:id="rId2" imgW="1143000" imgH="990600" progId="Package">
                  <p:embed/>
                </p:oleObj>
              </mc:Choice>
              <mc:Fallback>
                <p:oleObj name="包装程序外壳对象" showAsIcon="1" r:id="rId2" imgW="1143000" imgH="990600" progId="Package">
                  <p:embed/>
                  <p:pic>
                    <p:nvPicPr>
                      <p:cNvPr id="0" name="图片 1024"/>
                      <p:cNvPicPr>
                        <a:picLocks noChangeAspect="1"/>
                      </p:cNvPicPr>
                      <p:nvPr/>
                    </p:nvPicPr>
                    <p:blipFill>
                      <a:blip r:embed="rId3"/>
                      <a:stretch>
                        <a:fillRect/>
                      </a:stretch>
                    </p:blipFill>
                    <p:spPr>
                      <a:xfrm>
                        <a:off x="3275856" y="3645024"/>
                        <a:ext cx="914400" cy="792163"/>
                      </a:xfrm>
                      <a:prstGeom prst="rect">
                        <a:avLst/>
                      </a:prstGeom>
                      <a:noFill/>
                      <a:ln w="9525">
                        <a:noFill/>
                      </a:ln>
                    </p:spPr>
                  </p:pic>
                </p:oleObj>
              </mc:Fallback>
            </mc:AlternateContent>
          </a:graphicData>
        </a:graphic>
      </p:graphicFrame>
    </p:spTree>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job.xml</a:t>
            </a:r>
            <a:endParaRPr lang="zh-CN" altLang="en-US" dirty="0" smtClean="0"/>
          </a:p>
        </p:txBody>
      </p:sp>
      <p:pic>
        <p:nvPicPr>
          <p:cNvPr id="5122" name="Picture 2"/>
          <p:cNvPicPr>
            <a:picLocks noChangeAspect="1" noChangeArrowheads="1"/>
          </p:cNvPicPr>
          <p:nvPr/>
        </p:nvPicPr>
        <p:blipFill>
          <a:blip r:embed="rId1" cstate="print"/>
          <a:srcRect/>
          <a:stretch>
            <a:fillRect/>
          </a:stretch>
        </p:blipFill>
        <p:spPr bwMode="auto">
          <a:xfrm>
            <a:off x="899592" y="1988840"/>
            <a:ext cx="6210647" cy="2526187"/>
          </a:xfrm>
          <a:prstGeom prst="rect">
            <a:avLst/>
          </a:prstGeom>
          <a:noFill/>
          <a:ln w="9525">
            <a:noFill/>
            <a:miter lim="800000"/>
            <a:headEnd/>
            <a:tailEnd/>
          </a:ln>
        </p:spPr>
      </p:pic>
      <p:sp>
        <p:nvSpPr>
          <p:cNvPr id="5" name="TextBox 4"/>
          <p:cNvSpPr txBox="1"/>
          <p:nvPr/>
        </p:nvSpPr>
        <p:spPr>
          <a:xfrm>
            <a:off x="827584" y="1196752"/>
            <a:ext cx="6912768" cy="646331"/>
          </a:xfrm>
          <a:prstGeom prst="rect">
            <a:avLst/>
          </a:prstGeom>
          <a:noFill/>
        </p:spPr>
        <p:txBody>
          <a:bodyPr wrap="square" rtlCol="0">
            <a:spAutoFit/>
          </a:bodyPr>
          <a:lstStyle/>
          <a:p>
            <a:r>
              <a:rPr lang="zh-CN" altLang="en-US" dirty="0" smtClean="0"/>
              <a:t>任务的优化参数都在这里，没有提及的地方，用系统参数</a:t>
            </a:r>
            <a:endParaRPr lang="en-US" altLang="zh-CN" dirty="0" smtClean="0"/>
          </a:p>
          <a:p>
            <a:r>
              <a:rPr lang="zh-CN" altLang="en-US" dirty="0" smtClean="0"/>
              <a:t>参数名</a:t>
            </a:r>
            <a:r>
              <a:rPr lang="en-US" altLang="zh-CN" dirty="0" err="1" smtClean="0"/>
              <a:t>query.string</a:t>
            </a:r>
            <a:r>
              <a:rPr lang="en-US" altLang="zh-CN" dirty="0" smtClean="0"/>
              <a:t> </a:t>
            </a:r>
            <a:r>
              <a:rPr lang="zh-CN" altLang="en-US" dirty="0" smtClean="0"/>
              <a:t>可以查到</a:t>
            </a:r>
            <a:r>
              <a:rPr lang="en-US" altLang="zh-CN" dirty="0" smtClean="0"/>
              <a:t>SQL</a:t>
            </a:r>
            <a:r>
              <a:rPr lang="zh-CN" altLang="en-US" dirty="0" smtClean="0"/>
              <a:t>语句</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job.jar</a:t>
            </a:r>
            <a:endParaRPr lang="zh-CN" altLang="en-US" dirty="0" smtClean="0"/>
          </a:p>
        </p:txBody>
      </p:sp>
      <p:pic>
        <p:nvPicPr>
          <p:cNvPr id="6146" name="Picture 2"/>
          <p:cNvPicPr>
            <a:picLocks noChangeAspect="1" noChangeArrowheads="1"/>
          </p:cNvPicPr>
          <p:nvPr/>
        </p:nvPicPr>
        <p:blipFill>
          <a:blip r:embed="rId1" cstate="print"/>
          <a:srcRect/>
          <a:stretch>
            <a:fillRect/>
          </a:stretch>
        </p:blipFill>
        <p:spPr bwMode="auto">
          <a:xfrm>
            <a:off x="827584" y="2564904"/>
            <a:ext cx="7594600" cy="1562100"/>
          </a:xfrm>
          <a:prstGeom prst="rect">
            <a:avLst/>
          </a:prstGeom>
          <a:noFill/>
          <a:ln w="9525">
            <a:noFill/>
            <a:miter lim="800000"/>
            <a:headEnd/>
            <a:tailEnd/>
          </a:ln>
        </p:spPr>
      </p:pic>
      <p:sp>
        <p:nvSpPr>
          <p:cNvPr id="5" name="TextBox 4"/>
          <p:cNvSpPr txBox="1"/>
          <p:nvPr/>
        </p:nvSpPr>
        <p:spPr>
          <a:xfrm>
            <a:off x="675313" y="1268760"/>
            <a:ext cx="4824536" cy="369332"/>
          </a:xfrm>
          <a:prstGeom prst="rect">
            <a:avLst/>
          </a:prstGeom>
          <a:noFill/>
        </p:spPr>
        <p:txBody>
          <a:bodyPr wrap="square" rtlCol="0">
            <a:spAutoFit/>
          </a:bodyPr>
          <a:lstStyle/>
          <a:p>
            <a:r>
              <a:rPr lang="zh-CN" altLang="en-US" dirty="0" smtClean="0"/>
              <a:t>使用</a:t>
            </a:r>
            <a:r>
              <a:rPr lang="en-US" altLang="zh-CN" dirty="0" err="1" smtClean="0"/>
              <a:t>jd-gui</a:t>
            </a:r>
            <a:r>
              <a:rPr lang="zh-CN" altLang="en-US" dirty="0" smtClean="0"/>
              <a:t>反编译</a:t>
            </a:r>
            <a:r>
              <a:rPr lang="en-US" altLang="zh-CN" dirty="0" smtClean="0"/>
              <a:t>job.jar</a:t>
            </a:r>
            <a:endParaRPr lang="zh-CN" altLang="en-US" dirty="0"/>
          </a:p>
        </p:txBody>
      </p:sp>
      <p:sp>
        <p:nvSpPr>
          <p:cNvPr id="7" name="TextBox 6"/>
          <p:cNvSpPr txBox="1"/>
          <p:nvPr/>
        </p:nvSpPr>
        <p:spPr>
          <a:xfrm>
            <a:off x="827584" y="1844824"/>
            <a:ext cx="5760640" cy="646331"/>
          </a:xfrm>
          <a:prstGeom prst="rect">
            <a:avLst/>
          </a:prstGeom>
          <a:noFill/>
        </p:spPr>
        <p:txBody>
          <a:bodyPr wrap="square" rtlCol="0">
            <a:spAutoFit/>
          </a:bodyPr>
          <a:lstStyle/>
          <a:p>
            <a:r>
              <a:rPr lang="en-US" altLang="zh-CN" dirty="0" err="1" smtClean="0"/>
              <a:t>submitJob</a:t>
            </a:r>
            <a:r>
              <a:rPr lang="zh-CN" altLang="en-US" dirty="0" smtClean="0"/>
              <a:t>是提交到</a:t>
            </a:r>
            <a:r>
              <a:rPr lang="en-US" altLang="zh-CN" dirty="0" smtClean="0"/>
              <a:t>Yarn</a:t>
            </a:r>
            <a:r>
              <a:rPr lang="zh-CN" altLang="en-US" dirty="0" smtClean="0"/>
              <a:t>中去执行任务。 </a:t>
            </a:r>
            <a:r>
              <a:rPr lang="en-US" altLang="zh-CN" dirty="0" smtClean="0"/>
              <a:t>ExecDriver.java </a:t>
            </a:r>
            <a:r>
              <a:rPr lang="zh-CN" altLang="en-US" dirty="0" smtClean="0"/>
              <a:t>的</a:t>
            </a:r>
            <a:r>
              <a:rPr lang="en-US" altLang="zh-CN" dirty="0" smtClean="0"/>
              <a:t>execute()</a:t>
            </a:r>
            <a:r>
              <a:rPr lang="zh-CN" altLang="en-US" dirty="0" smtClean="0"/>
              <a:t>是执行提交任务</a:t>
            </a:r>
            <a:endParaRPr lang="zh-CN" altLang="en-US" dirty="0"/>
          </a:p>
        </p:txBody>
      </p:sp>
      <p:sp>
        <p:nvSpPr>
          <p:cNvPr id="2" name="TextBox 4"/>
          <p:cNvSpPr txBox="1"/>
          <p:nvPr/>
        </p:nvSpPr>
        <p:spPr>
          <a:xfrm>
            <a:off x="4459605" y="1196975"/>
            <a:ext cx="2313940" cy="291465"/>
          </a:xfrm>
          <a:prstGeom prst="rect">
            <a:avLst/>
          </a:prstGeom>
          <a:noFill/>
        </p:spPr>
        <p:txBody>
          <a:bodyPr wrap="square" rtlCol="0">
            <a:spAutoFit/>
          </a:bodyPr>
          <a:p>
            <a:r>
              <a:rPr lang="en-US" sz="1300" dirty="0" smtClean="0">
                <a:solidFill>
                  <a:srgbClr val="FFC000"/>
                </a:solidFill>
              </a:rPr>
              <a:t>jar</a:t>
            </a:r>
            <a:r>
              <a:rPr lang="zh-CN" sz="1300" dirty="0" smtClean="0">
                <a:solidFill>
                  <a:srgbClr val="FFC000"/>
                </a:solidFill>
              </a:rPr>
              <a:t>包</a:t>
            </a:r>
            <a:endParaRPr lang="zh-CN" sz="1300" dirty="0" smtClean="0">
              <a:solidFill>
                <a:srgbClr val="FFC000"/>
              </a:solidFill>
            </a:endParaRPr>
          </a:p>
        </p:txBody>
      </p:sp>
    </p:spTree>
  </p:cSld>
  <p:clrMapOvr>
    <a:masterClrMapping/>
  </p:clrMapOvr>
  <p:transition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panose="020B0604020202020204" pitchFamily="34" charset="0"/>
                <a:ea typeface="宋体" panose="02010600030101010101" pitchFamily="2" charset="-122"/>
              </a:rPr>
              <a:t>/</a:t>
            </a:r>
            <a:r>
              <a:rPr lang="en-US" altLang="zh-CN" b="0" dirty="0" err="1" smtClean="0">
                <a:solidFill>
                  <a:schemeClr val="tx1"/>
                </a:solidFill>
                <a:latin typeface="Arial" panose="020B0604020202020204" pitchFamily="34" charset="0"/>
                <a:ea typeface="宋体" panose="02010600030101010101" pitchFamily="2" charset="-122"/>
              </a:rPr>
              <a:t>tmp</a:t>
            </a:r>
            <a:r>
              <a:rPr lang="en-US" altLang="zh-CN" b="0" dirty="0" smtClean="0">
                <a:solidFill>
                  <a:schemeClr val="tx1"/>
                </a:solidFill>
                <a:latin typeface="Arial" panose="020B0604020202020204" pitchFamily="34" charset="0"/>
                <a:ea typeface="宋体" panose="02010600030101010101" pitchFamily="2" charset="-122"/>
              </a:rPr>
              <a:t>/hive-scratch</a:t>
            </a:r>
            <a:br>
              <a:rPr lang="zh-CN" altLang="en-US" b="0" dirty="0" smtClean="0">
                <a:solidFill>
                  <a:schemeClr val="tx1"/>
                </a:solidFill>
                <a:latin typeface="Arial" panose="020B0604020202020204" pitchFamily="34" charset="0"/>
                <a:ea typeface="宋体" panose="02010600030101010101" pitchFamily="2" charset="-122"/>
              </a:rPr>
            </a:br>
            <a:endParaRPr lang="zh-CN" altLang="en-US" dirty="0" smtClean="0"/>
          </a:p>
        </p:txBody>
      </p:sp>
      <p:sp>
        <p:nvSpPr>
          <p:cNvPr id="4" name="TextBox 3"/>
          <p:cNvSpPr txBox="1"/>
          <p:nvPr/>
        </p:nvSpPr>
        <p:spPr>
          <a:xfrm>
            <a:off x="1043608" y="1412776"/>
            <a:ext cx="6624736" cy="369332"/>
          </a:xfrm>
          <a:prstGeom prst="rect">
            <a:avLst/>
          </a:prstGeom>
          <a:noFill/>
        </p:spPr>
        <p:txBody>
          <a:bodyPr wrap="square" rtlCol="0">
            <a:spAutoFit/>
          </a:bodyPr>
          <a:lstStyle/>
          <a:p>
            <a:r>
              <a:rPr lang="en-US" altLang="zh-CN" dirty="0" smtClean="0"/>
              <a:t>Map</a:t>
            </a:r>
            <a:r>
              <a:rPr lang="zh-CN" altLang="en-US" dirty="0" smtClean="0"/>
              <a:t>过程和</a:t>
            </a:r>
            <a:r>
              <a:rPr lang="en-US" altLang="zh-CN" dirty="0" smtClean="0"/>
              <a:t>reduce</a:t>
            </a:r>
            <a:r>
              <a:rPr lang="zh-CN" altLang="en-US" dirty="0" smtClean="0"/>
              <a:t>过程产生的临时数据，不要去动。</a:t>
            </a:r>
            <a:endParaRPr lang="zh-CN" altLang="en-US" dirty="0"/>
          </a:p>
        </p:txBody>
      </p:sp>
      <p:sp>
        <p:nvSpPr>
          <p:cNvPr id="5" name="Rectangle 2"/>
          <p:cNvSpPr txBox="1">
            <a:spLocks noChangeArrowheads="1"/>
          </p:cNvSpPr>
          <p:nvPr/>
        </p:nvSpPr>
        <p:spPr bwMode="auto">
          <a:xfrm>
            <a:off x="827732" y="2132857"/>
            <a:ext cx="763270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a:t>
            </a:r>
            <a:r>
              <a:rPr kumimoji="0" lang="en-US" altLang="zh-CN" sz="3200" b="0" i="0" u="none" strike="noStrike" kern="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tmp</a:t>
            </a:r>
            <a:r>
              <a:rPr kumimoji="0" lang="en-US" altLang="zh-CN" sz="3200" b="0" i="0" u="none" strike="noStrike" kern="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/logs/</a:t>
            </a:r>
            <a:br>
              <a:rPr kumimoji="0" lang="zh-CN" altLang="en-US" sz="3200" b="0" i="0" u="none" strike="noStrike" kern="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br>
            <a:endParaRPr kumimoji="0" lang="zh-CN" altLang="en-US" sz="3200" b="1" i="0" u="none" strike="noStrike" kern="0" cap="none" spc="0" normalizeH="0" baseline="0" noProof="0" dirty="0" smtClean="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 name="TextBox 5"/>
          <p:cNvSpPr txBox="1"/>
          <p:nvPr/>
        </p:nvSpPr>
        <p:spPr>
          <a:xfrm>
            <a:off x="971600" y="2636912"/>
            <a:ext cx="5616624" cy="923330"/>
          </a:xfrm>
          <a:prstGeom prst="rect">
            <a:avLst/>
          </a:prstGeom>
          <a:noFill/>
        </p:spPr>
        <p:txBody>
          <a:bodyPr wrap="square" rtlCol="0">
            <a:spAutoFit/>
          </a:bodyPr>
          <a:lstStyle/>
          <a:p>
            <a:r>
              <a:rPr lang="en-US" altLang="zh-CN" dirty="0" smtClean="0"/>
              <a:t>C30</a:t>
            </a:r>
            <a:r>
              <a:rPr lang="zh-CN" altLang="en-US" dirty="0" smtClean="0"/>
              <a:t>生产环境只保留</a:t>
            </a:r>
            <a:r>
              <a:rPr lang="en-US" altLang="zh-CN" dirty="0" smtClean="0"/>
              <a:t>3</a:t>
            </a:r>
            <a:r>
              <a:rPr lang="zh-CN" altLang="en-US" dirty="0" smtClean="0"/>
              <a:t>天日志</a:t>
            </a:r>
            <a:endParaRPr lang="en-US" altLang="zh-CN" dirty="0" smtClean="0"/>
          </a:p>
          <a:p>
            <a:r>
              <a:rPr lang="zh-CN" altLang="en-US" dirty="0" smtClean="0"/>
              <a:t>日志目录 为  “</a:t>
            </a:r>
            <a:r>
              <a:rPr lang="en-US" altLang="zh-CN" dirty="0" smtClean="0"/>
              <a:t>/</a:t>
            </a:r>
            <a:r>
              <a:rPr lang="en-US" altLang="zh-CN" dirty="0" err="1" smtClean="0"/>
              <a:t>tmp</a:t>
            </a:r>
            <a:r>
              <a:rPr lang="en-US" altLang="zh-CN" dirty="0" smtClean="0"/>
              <a:t>/logs/FI</a:t>
            </a:r>
            <a:r>
              <a:rPr lang="zh-CN" altLang="en-US" dirty="0" smtClean="0"/>
              <a:t>用户名</a:t>
            </a:r>
            <a:r>
              <a:rPr lang="en-US" altLang="zh-CN" dirty="0" smtClean="0"/>
              <a:t>/logs/app</a:t>
            </a:r>
            <a:r>
              <a:rPr lang="zh-CN" altLang="en-US" dirty="0" smtClean="0"/>
              <a:t>的</a:t>
            </a:r>
            <a:r>
              <a:rPr lang="en-US" altLang="zh-CN" dirty="0" smtClean="0"/>
              <a:t>ID</a:t>
            </a:r>
            <a:r>
              <a:rPr lang="zh-CN" altLang="en-US" dirty="0" smtClean="0"/>
              <a:t>”</a:t>
            </a:r>
            <a:r>
              <a:rPr lang="en-US" altLang="zh-CN" dirty="0" smtClean="0"/>
              <a:t>,</a:t>
            </a:r>
            <a:r>
              <a:rPr lang="zh-CN" altLang="en-US" dirty="0" smtClean="0"/>
              <a:t>下面是任务在每个节点的日志</a:t>
            </a:r>
            <a:endParaRPr lang="zh-CN" altLang="en-US" dirty="0"/>
          </a:p>
        </p:txBody>
      </p:sp>
      <p:pic>
        <p:nvPicPr>
          <p:cNvPr id="7170" name="Picture 2"/>
          <p:cNvPicPr>
            <a:picLocks noChangeAspect="1" noChangeArrowheads="1"/>
          </p:cNvPicPr>
          <p:nvPr/>
        </p:nvPicPr>
        <p:blipFill>
          <a:blip r:embed="rId1" cstate="print"/>
          <a:srcRect/>
          <a:stretch>
            <a:fillRect/>
          </a:stretch>
        </p:blipFill>
        <p:spPr bwMode="auto">
          <a:xfrm>
            <a:off x="755576" y="3645024"/>
            <a:ext cx="6826250" cy="1790700"/>
          </a:xfrm>
          <a:prstGeom prst="rect">
            <a:avLst/>
          </a:prstGeom>
          <a:noFill/>
          <a:ln w="9525">
            <a:noFill/>
            <a:miter lim="800000"/>
            <a:headEnd/>
            <a:tailEnd/>
          </a:ln>
        </p:spPr>
      </p:pic>
    </p:spTree>
  </p:cSld>
  <p:clrMapOvr>
    <a:masterClrMapping/>
  </p:clrMapOvr>
  <p:transition advClick="0" advTm="8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b="0" dirty="0" smtClean="0">
                <a:solidFill>
                  <a:schemeClr val="tx1"/>
                </a:solidFill>
                <a:latin typeface="Arial" panose="020B0604020202020204" pitchFamily="34" charset="0"/>
                <a:ea typeface="宋体" panose="02010600030101010101" pitchFamily="2" charset="-122"/>
              </a:rPr>
              <a:t>/</a:t>
            </a:r>
            <a:r>
              <a:rPr lang="en-US" altLang="zh-CN" b="0" dirty="0" err="1" smtClean="0">
                <a:solidFill>
                  <a:schemeClr val="tx1"/>
                </a:solidFill>
                <a:latin typeface="Arial" panose="020B0604020202020204" pitchFamily="34" charset="0"/>
                <a:ea typeface="宋体" panose="02010600030101010101" pitchFamily="2" charset="-122"/>
              </a:rPr>
              <a:t>mr</a:t>
            </a:r>
            <a:r>
              <a:rPr lang="en-US" altLang="zh-CN" b="0" dirty="0" smtClean="0">
                <a:solidFill>
                  <a:schemeClr val="tx1"/>
                </a:solidFill>
                <a:latin typeface="Arial" panose="020B0604020202020204" pitchFamily="34" charset="0"/>
                <a:ea typeface="宋体" panose="02010600030101010101" pitchFamily="2" charset="-122"/>
              </a:rPr>
              <a:t>-history/done/</a:t>
            </a:r>
            <a:endParaRPr lang="zh-CN" altLang="en-US" dirty="0" smtClean="0"/>
          </a:p>
        </p:txBody>
      </p:sp>
      <p:sp>
        <p:nvSpPr>
          <p:cNvPr id="4" name="TextBox 3"/>
          <p:cNvSpPr txBox="1"/>
          <p:nvPr/>
        </p:nvSpPr>
        <p:spPr>
          <a:xfrm>
            <a:off x="1043608" y="1340768"/>
            <a:ext cx="7992888" cy="923330"/>
          </a:xfrm>
          <a:prstGeom prst="rect">
            <a:avLst/>
          </a:prstGeom>
          <a:noFill/>
        </p:spPr>
        <p:txBody>
          <a:bodyPr wrap="square" rtlCol="0">
            <a:spAutoFit/>
          </a:bodyPr>
          <a:lstStyle/>
          <a:p>
            <a:r>
              <a:rPr lang="en-US" altLang="zh-CN" dirty="0" smtClean="0"/>
              <a:t>.Yarn</a:t>
            </a:r>
            <a:r>
              <a:rPr lang="zh-CN" altLang="en-US" dirty="0" smtClean="0"/>
              <a:t>中任务正常结束</a:t>
            </a:r>
            <a:r>
              <a:rPr lang="en-US" altLang="zh-CN" dirty="0" smtClean="0"/>
              <a:t>(</a:t>
            </a:r>
            <a:r>
              <a:rPr lang="zh-CN" altLang="en-US" dirty="0" smtClean="0"/>
              <a:t>不含</a:t>
            </a:r>
            <a:r>
              <a:rPr lang="en-US" altLang="zh-CN" dirty="0" err="1" smtClean="0"/>
              <a:t>AppMaster</a:t>
            </a:r>
            <a:r>
              <a:rPr lang="zh-CN" altLang="en-US" dirty="0" smtClean="0"/>
              <a:t>异常的任务</a:t>
            </a:r>
            <a:r>
              <a:rPr lang="en-US" altLang="zh-CN" dirty="0" smtClean="0"/>
              <a:t>)</a:t>
            </a:r>
            <a:r>
              <a:rPr lang="zh-CN" altLang="en-US" dirty="0" smtClean="0"/>
              <a:t>后，过一段时间，任务信息会被转移到这里</a:t>
            </a:r>
            <a:endParaRPr lang="en-US" altLang="zh-CN" dirty="0" smtClean="0"/>
          </a:p>
          <a:p>
            <a:r>
              <a:rPr lang="en-US" altLang="zh-CN" dirty="0" smtClean="0"/>
              <a:t>.</a:t>
            </a:r>
            <a:r>
              <a:rPr lang="zh-CN" altLang="en-US" dirty="0" smtClean="0"/>
              <a:t>目录格式</a:t>
            </a:r>
            <a:r>
              <a:rPr lang="en-US" altLang="zh-CN" dirty="0" smtClean="0"/>
              <a:t>”/</a:t>
            </a:r>
            <a:r>
              <a:rPr lang="en-US" altLang="zh-CN" dirty="0" err="1" smtClean="0">
                <a:latin typeface="Arial" panose="020B0604020202020204" pitchFamily="34" charset="0"/>
                <a:ea typeface="宋体" panose="02010600030101010101" pitchFamily="2" charset="-122"/>
              </a:rPr>
              <a:t>mr</a:t>
            </a:r>
            <a:r>
              <a:rPr lang="en-US" altLang="zh-CN" dirty="0" smtClean="0">
                <a:latin typeface="Arial" panose="020B0604020202020204" pitchFamily="34" charset="0"/>
                <a:ea typeface="宋体" panose="02010600030101010101" pitchFamily="2" charset="-122"/>
              </a:rPr>
              <a:t>-history/done/</a:t>
            </a:r>
            <a:r>
              <a:rPr lang="zh-CN" altLang="en-US" dirty="0" smtClean="0">
                <a:latin typeface="Arial" panose="020B0604020202020204" pitchFamily="34" charset="0"/>
                <a:ea typeface="宋体" panose="02010600030101010101" pitchFamily="2" charset="-122"/>
              </a:rPr>
              <a:t>年</a:t>
            </a:r>
            <a:r>
              <a:rPr lang="en-US" altLang="zh-CN" dirty="0" smtClean="0">
                <a:latin typeface="Arial" panose="020B0604020202020204" pitchFamily="34" charset="0"/>
                <a:ea typeface="宋体" panose="02010600030101010101" pitchFamily="2" charset="-122"/>
              </a:rPr>
              <a:t>/</a:t>
            </a:r>
            <a:r>
              <a:rPr lang="zh-CN" altLang="en-US" dirty="0" smtClean="0">
                <a:latin typeface="Arial" panose="020B0604020202020204" pitchFamily="34" charset="0"/>
                <a:ea typeface="宋体" panose="02010600030101010101" pitchFamily="2" charset="-122"/>
              </a:rPr>
              <a:t>月</a:t>
            </a:r>
            <a:r>
              <a:rPr lang="en-US" altLang="zh-CN" dirty="0" smtClean="0">
                <a:latin typeface="Arial" panose="020B0604020202020204" pitchFamily="34" charset="0"/>
                <a:ea typeface="宋体" panose="02010600030101010101" pitchFamily="2" charset="-122"/>
              </a:rPr>
              <a:t>/</a:t>
            </a:r>
            <a:r>
              <a:rPr lang="zh-CN" altLang="en-US" dirty="0" smtClean="0">
                <a:latin typeface="Arial" panose="020B0604020202020204" pitchFamily="34" charset="0"/>
                <a:ea typeface="宋体" panose="02010600030101010101" pitchFamily="2" charset="-122"/>
              </a:rPr>
              <a:t>日</a:t>
            </a:r>
            <a:r>
              <a:rPr lang="en-US" altLang="zh-CN" dirty="0" smtClean="0">
                <a:latin typeface="Arial" panose="020B0604020202020204" pitchFamily="34" charset="0"/>
                <a:ea typeface="宋体" panose="02010600030101010101" pitchFamily="2" charset="-122"/>
              </a:rPr>
              <a:t>/000+jobid</a:t>
            </a:r>
            <a:r>
              <a:rPr lang="zh-CN" altLang="en-US" dirty="0" smtClean="0">
                <a:latin typeface="Arial" panose="020B0604020202020204" pitchFamily="34" charset="0"/>
                <a:ea typeface="宋体" panose="02010600030101010101" pitchFamily="2" charset="-122"/>
              </a:rPr>
              <a:t>第</a:t>
            </a:r>
            <a:r>
              <a:rPr lang="en-US" altLang="zh-CN" dirty="0" smtClean="0">
                <a:latin typeface="Arial" panose="020B0604020202020204" pitchFamily="34" charset="0"/>
                <a:ea typeface="宋体" panose="02010600030101010101" pitchFamily="2" charset="-122"/>
              </a:rPr>
              <a:t>2</a:t>
            </a:r>
            <a:r>
              <a:rPr lang="zh-CN" altLang="en-US" dirty="0" smtClean="0">
                <a:latin typeface="Arial" panose="020B0604020202020204" pitchFamily="34" charset="0"/>
                <a:ea typeface="宋体" panose="02010600030101010101" pitchFamily="2" charset="-122"/>
              </a:rPr>
              <a:t>部分</a:t>
            </a:r>
            <a:r>
              <a:rPr lang="en-US" altLang="zh-CN" dirty="0" smtClean="0"/>
              <a:t>”</a:t>
            </a:r>
            <a:endParaRPr lang="zh-CN" altLang="en-US" dirty="0"/>
          </a:p>
        </p:txBody>
      </p:sp>
      <p:pic>
        <p:nvPicPr>
          <p:cNvPr id="8194" name="Picture 2"/>
          <p:cNvPicPr>
            <a:picLocks noChangeAspect="1" noChangeArrowheads="1"/>
          </p:cNvPicPr>
          <p:nvPr/>
        </p:nvPicPr>
        <p:blipFill>
          <a:blip r:embed="rId1" cstate="print"/>
          <a:srcRect/>
          <a:stretch>
            <a:fillRect/>
          </a:stretch>
        </p:blipFill>
        <p:spPr bwMode="auto">
          <a:xfrm>
            <a:off x="683568" y="2852936"/>
            <a:ext cx="7454900" cy="2470150"/>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4860033" y="2204865"/>
            <a:ext cx="2376263" cy="592569"/>
          </a:xfrm>
          <a:prstGeom prst="rect">
            <a:avLst/>
          </a:prstGeom>
          <a:noFill/>
          <a:ln w="9525">
            <a:noFill/>
            <a:miter lim="800000"/>
            <a:headEnd/>
            <a:tailEnd/>
          </a:ln>
        </p:spPr>
      </p:pic>
      <p:sp>
        <p:nvSpPr>
          <p:cNvPr id="7" name="TextBox 6"/>
          <p:cNvSpPr txBox="1"/>
          <p:nvPr/>
        </p:nvSpPr>
        <p:spPr>
          <a:xfrm>
            <a:off x="899592" y="5517232"/>
            <a:ext cx="4968552" cy="369332"/>
          </a:xfrm>
          <a:prstGeom prst="rect">
            <a:avLst/>
          </a:prstGeom>
          <a:noFill/>
        </p:spPr>
        <p:txBody>
          <a:bodyPr wrap="square" rtlCol="0">
            <a:spAutoFit/>
          </a:bodyPr>
          <a:lstStyle/>
          <a:p>
            <a:r>
              <a:rPr lang="en-US" altLang="zh-CN" dirty="0" smtClean="0"/>
              <a:t>Job***.xml</a:t>
            </a:r>
            <a:r>
              <a:rPr lang="zh-CN" altLang="en-US" dirty="0" smtClean="0"/>
              <a:t>等于</a:t>
            </a:r>
            <a:r>
              <a:rPr lang="en-US" altLang="zh-CN" dirty="0" smtClean="0"/>
              <a:t>yarn</a:t>
            </a:r>
            <a:r>
              <a:rPr lang="zh-CN" altLang="en-US" dirty="0" smtClean="0"/>
              <a:t>中的</a:t>
            </a:r>
            <a:r>
              <a:rPr lang="en-US" altLang="zh-CN" dirty="0" smtClean="0"/>
              <a:t>job.xml</a:t>
            </a:r>
            <a:endParaRPr lang="zh-CN" altLang="en-US" dirty="0"/>
          </a:p>
        </p:txBody>
      </p:sp>
    </p:spTree>
  </p:cSld>
  <p:clrMapOvr>
    <a:masterClrMapping/>
  </p:clrMapOvr>
  <p:transition advClick="0" advTm="8000">
    <p:fade thruBlk="1"/>
  </p:transition>
  <p:timing>
    <p:tnLst>
      <p:par>
        <p:cTn id="1" dur="indefinite" restart="never" nodeType="tmRoot"/>
      </p:par>
    </p:tnLst>
  </p:timing>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2017</Words>
  <Application>WPS 演示</Application>
  <PresentationFormat>全屏显示(4:3)</PresentationFormat>
  <Paragraphs>154</Paragraphs>
  <Slides>16</Slides>
  <Notes>0</Notes>
  <HiddenSlides>0</HiddenSlides>
  <MMClips>0</MMClips>
  <ScaleCrop>false</ScaleCrop>
  <HeadingPairs>
    <vt:vector size="8" baseType="variant">
      <vt:variant>
        <vt:lpstr>已用的字体</vt:lpstr>
      </vt:variant>
      <vt:variant>
        <vt:i4>14</vt:i4>
      </vt:variant>
      <vt:variant>
        <vt:lpstr>主题</vt:lpstr>
      </vt:variant>
      <vt:variant>
        <vt:i4>9</vt:i4>
      </vt:variant>
      <vt:variant>
        <vt:lpstr>嵌入 OLE 服务器</vt:lpstr>
      </vt:variant>
      <vt:variant>
        <vt:i4>2</vt:i4>
      </vt:variant>
      <vt:variant>
        <vt:lpstr>幻灯片标题</vt:lpstr>
      </vt:variant>
      <vt:variant>
        <vt:i4>16</vt:i4>
      </vt:variant>
    </vt:vector>
  </HeadingPairs>
  <TitlesOfParts>
    <vt:vector size="41" baseType="lpstr">
      <vt:lpstr>Arial</vt:lpstr>
      <vt:lpstr>宋体</vt:lpstr>
      <vt:lpstr>Wingdings</vt:lpstr>
      <vt:lpstr>Calibri</vt:lpstr>
      <vt:lpstr>黑体</vt:lpstr>
      <vt:lpstr>FrutigerNext LT Bold</vt:lpstr>
      <vt:lpstr>MS PGothic</vt:lpstr>
      <vt:lpstr>FrutigerNext LT Medium</vt:lpstr>
      <vt:lpstr>华文细黑</vt:lpstr>
      <vt:lpstr>FrutigerNext LT Regular</vt:lpstr>
      <vt:lpstr>FrutigerNext LT Medium</vt:lpstr>
      <vt:lpstr>Segoe Print</vt:lpstr>
      <vt:lpstr>微软雅黑</vt:lpstr>
      <vt:lpstr>Arial Unicode MS</vt:lpstr>
      <vt:lpstr>Blank</vt:lpstr>
      <vt:lpstr>1_主题1</vt:lpstr>
      <vt:lpstr>4_主题1</vt:lpstr>
      <vt:lpstr>5_主题1</vt:lpstr>
      <vt:lpstr>6_主题1</vt:lpstr>
      <vt:lpstr>7_主题1</vt:lpstr>
      <vt:lpstr>8_主题1</vt:lpstr>
      <vt:lpstr>9_主题1</vt:lpstr>
      <vt:lpstr>10_主题1</vt:lpstr>
      <vt:lpstr>Package</vt:lpstr>
      <vt:lpstr>Package</vt:lpstr>
      <vt:lpstr>Hadoop job问题定位方法</vt:lpstr>
      <vt:lpstr>流程概述</vt:lpstr>
      <vt:lpstr>Application id 和job id</vt:lpstr>
      <vt:lpstr>执行过程中文件在哪里</vt:lpstr>
      <vt:lpstr>/tmp/hadoop-yarn </vt:lpstr>
      <vt:lpstr>job.xml</vt:lpstr>
      <vt:lpstr>job.jar</vt:lpstr>
      <vt:lpstr>/tmp/hive-scratch </vt:lpstr>
      <vt:lpstr>/mr-history/done/</vt:lpstr>
      <vt:lpstr>job***.jhist</vt:lpstr>
      <vt:lpstr>如何查看日志</vt:lpstr>
      <vt:lpstr>Yarn 中web界面使用</vt:lpstr>
      <vt:lpstr>PowerPoint 演示文稿</vt:lpstr>
      <vt:lpstr>PowerPoint 演示文稿</vt:lpstr>
      <vt:lpstr>其它</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SQL问题定位方法</dc:title>
  <dc:creator>Dell</dc:creator>
  <cp:lastModifiedBy>cWX491729</cp:lastModifiedBy>
  <cp:revision>88</cp:revision>
  <dcterms:created xsi:type="dcterms:W3CDTF">2017-03-20T02:00:00Z</dcterms:created>
  <dcterms:modified xsi:type="dcterms:W3CDTF">2017-12-05T06:54:55Z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2015_ms_pID_725343">
    <vt:lpwstr>(3)zpTS9FDRwtgmUz89Upo3gJa0umHDWcng/xkxsMKz0aa31KotuBxc6BOp07NHFaWrio7Nd3WD
gD4vNMfP1col6E10qpOSJQRxXtYQmYydizpKciVvCt4nVwCVPYe7MhmHHeUogYOTmhmy65BF
Fy6e1ud0RX+KjHDKCBVN0x3Vt1QXi78IYBDl2b397B9JJIFWVs3pT3maIHhV/uKxQk1r20ui
2XTEH101+zUSg4MtX+</vt:lpwstr>
  </property>
  <property fmtid="{D5CDD505-2E9C-101B-9397-08002B2CF9AE}" pid="7" name="_2015_ms_pID_7253431">
    <vt:lpwstr>M64ba2oJvxNNEjuEz0+c2/38g8dcndCTEFNUws6FXM/bBecvDcQkN4
FDbPaaH5CNou/kl6WZTEjoUsd81J0s1g0GMGLmxs1dI+tPeyAKHQKz3BOsqLfX5ORNQrRe9N
7hab5Gq/02nLeh6GZSUczHAcePy5+F0t05A8nBBJtbdeoDB80NCq6zgA31pOvP0ZtHiVIj1Z
6by92nDwFrMTT5yAN0KcOtqmwmR2+OFxxOyN</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1501209638</vt:lpwstr>
  </property>
  <property fmtid="{D5CDD505-2E9C-101B-9397-08002B2CF9AE}" pid="12" name="_2015_ms_pID_7253432">
    <vt:lpwstr>pw==</vt:lpwstr>
  </property>
  <property fmtid="{D5CDD505-2E9C-101B-9397-08002B2CF9AE}" pid="13" name="KSOProductBuildVer">
    <vt:lpwstr>2052-10.1.0.6747</vt:lpwstr>
  </property>
</Properties>
</file>